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6858000" cx="9144000"/>
  <p:notesSz cx="6858000" cy="9144000"/>
  <p:embeddedFontLst>
    <p:embeddedFont>
      <p:font typeface="Arial Narrow"/>
      <p:regular r:id="rId40"/>
      <p:bold r:id="rId41"/>
      <p:italic r:id="rId42"/>
      <p:boldItalic r:id="rId43"/>
    </p:embeddedFont>
    <p:embeddedFont>
      <p:font typeface="Century Schoolbook"/>
      <p:regular r:id="rId44"/>
      <p:bold r:id="rId45"/>
      <p:italic r:id="rId46"/>
      <p:boldItalic r:id="rId47"/>
    </p:embeddedFont>
    <p:embeddedFont>
      <p:font typeface="Questrial"/>
      <p:regular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13211D3-3BAD-4C9B-804F-33D5342C88BD}">
  <a:tblStyle styleId="{B13211D3-3BAD-4C9B-804F-33D5342C88BD}"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ArialNarrow-regular.fntdata"/><Relationship Id="rId20" Type="http://schemas.openxmlformats.org/officeDocument/2006/relationships/slide" Target="slides/slide15.xml"/><Relationship Id="rId42" Type="http://schemas.openxmlformats.org/officeDocument/2006/relationships/font" Target="fonts/ArialNarrow-italic.fntdata"/><Relationship Id="rId41" Type="http://schemas.openxmlformats.org/officeDocument/2006/relationships/font" Target="fonts/ArialNarrow-bold.fntdata"/><Relationship Id="rId22" Type="http://schemas.openxmlformats.org/officeDocument/2006/relationships/slide" Target="slides/slide17.xml"/><Relationship Id="rId44" Type="http://schemas.openxmlformats.org/officeDocument/2006/relationships/font" Target="fonts/CenturySchoolbook-regular.fntdata"/><Relationship Id="rId21" Type="http://schemas.openxmlformats.org/officeDocument/2006/relationships/slide" Target="slides/slide16.xml"/><Relationship Id="rId43" Type="http://schemas.openxmlformats.org/officeDocument/2006/relationships/font" Target="fonts/ArialNarrow-boldItalic.fntdata"/><Relationship Id="rId24" Type="http://schemas.openxmlformats.org/officeDocument/2006/relationships/slide" Target="slides/slide19.xml"/><Relationship Id="rId46" Type="http://schemas.openxmlformats.org/officeDocument/2006/relationships/font" Target="fonts/CenturySchoolbook-italic.fntdata"/><Relationship Id="rId23" Type="http://schemas.openxmlformats.org/officeDocument/2006/relationships/slide" Target="slides/slide18.xml"/><Relationship Id="rId45" Type="http://schemas.openxmlformats.org/officeDocument/2006/relationships/font" Target="fonts/CenturySchoolbook-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font" Target="fonts/Questrial-regular.fntdata"/><Relationship Id="rId25" Type="http://schemas.openxmlformats.org/officeDocument/2006/relationships/slide" Target="slides/slide20.xml"/><Relationship Id="rId47" Type="http://schemas.openxmlformats.org/officeDocument/2006/relationships/font" Target="fonts/CenturySchoolbook-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IY_xc6MSW4o"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Arial"/>
              <a:buNone/>
            </a:pPr>
            <a:r>
              <a:rPr lang="en-AU"/>
              <a:t>Katia  - Play Lake Dewar Camp video while people are entering </a:t>
            </a:r>
            <a:r>
              <a:rPr lang="en-AU" u="sng">
                <a:solidFill>
                  <a:schemeClr val="hlink"/>
                </a:solidFill>
                <a:hlinkClick r:id="rId2"/>
              </a:rPr>
              <a:t>https://www.youtube.com/watch?v=IY_xc6MSW4o</a:t>
            </a:r>
            <a:r>
              <a:rPr lang="en-AU"/>
              <a:t>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4cbb77cc6c_0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34cbb77cc6c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AU"/>
              <a:t>Katia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4cbb77cc6c_0_8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g34cbb77cc6c_0_8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AU"/>
              <a:t>Katia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4cbb77cc6c_0_8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34cbb77cc6c_0_8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AU"/>
              <a:t>Katia - Change Red Text</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4cbb77cc6c_0_8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g34cbb77cc6c_0_8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AU"/>
              <a:t>Katia - look to update with 2025 data</a:t>
            </a:r>
            <a:endParaRPr/>
          </a:p>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rPr lang="en-AU"/>
              <a:t>Katia -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4cbb77cc6c_0_9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34cbb77cc6c_0_9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rPr lang="en-AU"/>
              <a:t>Katia - </a:t>
            </a:r>
            <a:r>
              <a:rPr lang="en-AU"/>
              <a:t>update dates for 2026</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3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AU" sz="1100">
                <a:latin typeface="Arial"/>
                <a:ea typeface="Arial"/>
                <a:cs typeface="Arial"/>
                <a:sym typeface="Arial"/>
              </a:rPr>
              <a:t>Katia to break the group up for tours.</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Arial"/>
              <a:buNone/>
            </a:pPr>
            <a:r>
              <a:rPr lang="en-AU"/>
              <a:t>Courtney</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Arial"/>
              <a:buNone/>
            </a:pPr>
            <a:r>
              <a:rPr lang="en-AU"/>
              <a:t>Courtney</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Arial"/>
              <a:buNone/>
            </a:pPr>
            <a:r>
              <a:rPr lang="en-AU"/>
              <a:t>Courtney</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p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AU"/>
              <a:t>Katia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Arial"/>
              <a:buNone/>
            </a:pPr>
            <a:r>
              <a:rPr lang="en-AU"/>
              <a:t>Courtney</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Arial"/>
              <a:buNone/>
            </a:pPr>
            <a:r>
              <a:rPr lang="en-AU"/>
              <a:t>Courtney</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Arial"/>
              <a:buNone/>
            </a:pPr>
            <a:r>
              <a:rPr lang="en-AU"/>
              <a:t>Courtney</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Arial"/>
              <a:buNone/>
            </a:pPr>
            <a:r>
              <a:rPr lang="en-AU"/>
              <a:t>Courtney</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Arial"/>
              <a:buNone/>
            </a:pPr>
            <a:r>
              <a:rPr lang="en-AU"/>
              <a:t>Will</a:t>
            </a:r>
            <a:endParaRPr/>
          </a:p>
          <a:p>
            <a:pPr indent="-317500" lvl="0" marL="457200" marR="0" rtl="0" algn="l">
              <a:lnSpc>
                <a:spcPct val="100000"/>
              </a:lnSpc>
              <a:spcBef>
                <a:spcPts val="0"/>
              </a:spcBef>
              <a:spcAft>
                <a:spcPts val="0"/>
              </a:spcAft>
              <a:buSzPts val="1400"/>
              <a:buChar char="●"/>
            </a:pPr>
            <a:r>
              <a:rPr lang="en-AU"/>
              <a:t>FOUNDED ON RESEARCH OF HOW CHILDREN LEARN: discussion, appropriate challenge, students given opportunities to experience the mathematics themselves with their ideas being used to then derive formal concepts, more responsibility on student to get the most of class</a:t>
            </a:r>
            <a:endParaRPr/>
          </a:p>
          <a:p>
            <a:pPr indent="-317500" lvl="0" marL="457200" marR="0" rtl="0" algn="l">
              <a:lnSpc>
                <a:spcPct val="100000"/>
              </a:lnSpc>
              <a:spcBef>
                <a:spcPts val="0"/>
              </a:spcBef>
              <a:spcAft>
                <a:spcPts val="0"/>
              </a:spcAft>
              <a:buSzPts val="1400"/>
              <a:buChar char="●"/>
            </a:pPr>
            <a:r>
              <a:rPr lang="en-AU"/>
              <a:t>ASSESSMENT: regular pre-/post-testing, ongoing check-ins to monitor progress, semester exams (to experience and develop skills for success with high stakes exams in senior school)</a:t>
            </a:r>
            <a:endParaRPr/>
          </a:p>
          <a:p>
            <a:pPr indent="-317500" lvl="0" marL="457200" marR="0" rtl="0" algn="l">
              <a:lnSpc>
                <a:spcPct val="100000"/>
              </a:lnSpc>
              <a:spcBef>
                <a:spcPts val="0"/>
              </a:spcBef>
              <a:spcAft>
                <a:spcPts val="0"/>
              </a:spcAft>
              <a:buSzPts val="1400"/>
              <a:buChar char="●"/>
            </a:pPr>
            <a:r>
              <a:rPr lang="en-AU"/>
              <a:t>HOMEWORK: no text, mathletics used at the moment. cater to each students’ needs, interactive and engaging, instant feedback for teachers</a:t>
            </a:r>
            <a:endParaRPr/>
          </a:p>
          <a:p>
            <a:pPr indent="-317500" lvl="0" marL="457200" marR="0" rtl="0" algn="l">
              <a:lnSpc>
                <a:spcPct val="100000"/>
              </a:lnSpc>
              <a:spcBef>
                <a:spcPts val="0"/>
              </a:spcBef>
              <a:spcAft>
                <a:spcPts val="0"/>
              </a:spcAft>
              <a:buSzPts val="1400"/>
              <a:buChar char="●"/>
            </a:pPr>
            <a:r>
              <a:rPr lang="en-AU"/>
              <a:t>SUPPORT: MLYNS, High achievers, tutoring, RTI</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AU" sz="900">
                <a:latin typeface="Arial"/>
                <a:ea typeface="Arial"/>
                <a:cs typeface="Arial"/>
                <a:sym typeface="Arial"/>
              </a:rPr>
              <a:t>Will</a:t>
            </a:r>
            <a:endParaRPr b="0" i="0" sz="900" u="none" cap="none" strike="noStrik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sz="900">
                <a:latin typeface="Arial"/>
                <a:ea typeface="Arial"/>
                <a:cs typeface="Arial"/>
                <a:sym typeface="Arial"/>
              </a:rPr>
              <a:t>Will</a:t>
            </a:r>
            <a:endParaRPr sz="9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lang="en-AU" sz="1100">
                <a:latin typeface="Arial"/>
                <a:ea typeface="Arial"/>
                <a:cs typeface="Arial"/>
                <a:sym typeface="Arial"/>
              </a:rPr>
              <a:t>Preparing students for their career pathways</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lang="en-AU" sz="1100">
                <a:latin typeface="Arial"/>
                <a:ea typeface="Arial"/>
                <a:cs typeface="Arial"/>
                <a:sym typeface="Arial"/>
              </a:rPr>
              <a:t>Taste of VCE</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lang="en-AU" sz="1100">
                <a:latin typeface="Arial"/>
                <a:ea typeface="Arial"/>
                <a:cs typeface="Arial"/>
                <a:sym typeface="Arial"/>
              </a:rPr>
              <a:t>Breadth/Enrichment subjects</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lang="en-AU" sz="1100">
                <a:latin typeface="Arial"/>
                <a:ea typeface="Arial"/>
                <a:cs typeface="Arial"/>
                <a:sym typeface="Arial"/>
              </a:rPr>
              <a:t>2 per semester</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lang="en-AU" sz="1100">
                <a:latin typeface="Arial"/>
                <a:ea typeface="Arial"/>
                <a:cs typeface="Arial"/>
                <a:sym typeface="Arial"/>
              </a:rPr>
              <a:t>Some have additional cost</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lang="en-AU" sz="1100">
                <a:latin typeface="Arial"/>
                <a:ea typeface="Arial"/>
                <a:cs typeface="Arial"/>
                <a:sym typeface="Arial"/>
              </a:rPr>
              <a:t>availability subject to change</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lang="en-AU" sz="1100"/>
              <a:t>AFL, Business management, history, medical science, outdoor education, psychology, visual communications, advanced sport, visual art, food tech, forensic science, legal studies, literature, maths in the real world, soccer</a:t>
            </a:r>
            <a:endParaRPr sz="1100">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sz="900">
                <a:latin typeface="Arial"/>
                <a:ea typeface="Arial"/>
                <a:cs typeface="Arial"/>
                <a:sym typeface="Arial"/>
              </a:rPr>
              <a:t>Will</a:t>
            </a:r>
            <a:endParaRPr sz="9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AU" sz="700">
                <a:latin typeface="Times New Roman"/>
                <a:ea typeface="Times New Roman"/>
                <a:cs typeface="Times New Roman"/>
                <a:sym typeface="Times New Roman"/>
              </a:rPr>
              <a:t>  	</a:t>
            </a:r>
            <a:r>
              <a:rPr lang="en-AU" sz="1100">
                <a:latin typeface="Arial"/>
                <a:ea typeface="Arial"/>
                <a:cs typeface="Arial"/>
                <a:sym typeface="Arial"/>
              </a:rPr>
              <a:t>Strong connection with Lakeview</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a:t>
            </a:r>
            <a:r>
              <a:rPr lang="en-AU" sz="700">
                <a:latin typeface="Times New Roman"/>
                <a:ea typeface="Times New Roman"/>
                <a:cs typeface="Times New Roman"/>
                <a:sym typeface="Times New Roman"/>
              </a:rPr>
              <a:t>   	</a:t>
            </a:r>
            <a:r>
              <a:rPr lang="en-AU" sz="1100">
                <a:latin typeface="Arial"/>
                <a:ea typeface="Arial"/>
                <a:cs typeface="Arial"/>
                <a:sym typeface="Arial"/>
              </a:rPr>
              <a:t>Many curriculum choices are based off what students would experience at Lakeview, to prepare them for VCE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a:t>
            </a:r>
            <a:r>
              <a:rPr lang="en-AU" sz="700">
                <a:latin typeface="Times New Roman"/>
                <a:ea typeface="Times New Roman"/>
                <a:cs typeface="Times New Roman"/>
                <a:sym typeface="Times New Roman"/>
              </a:rPr>
              <a:t>   	</a:t>
            </a:r>
            <a:r>
              <a:rPr lang="en-AU" sz="1100">
                <a:latin typeface="Arial"/>
                <a:ea typeface="Arial"/>
                <a:cs typeface="Arial"/>
                <a:sym typeface="Arial"/>
              </a:rPr>
              <a:t>Series of Lakeview information sessions run with students to help with subject selection</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a:t>
            </a:r>
            <a:r>
              <a:rPr lang="en-AU" sz="700">
                <a:latin typeface="Times New Roman"/>
                <a:ea typeface="Times New Roman"/>
                <a:cs typeface="Times New Roman"/>
                <a:sym typeface="Times New Roman"/>
              </a:rPr>
              <a:t>   	</a:t>
            </a:r>
            <a:r>
              <a:rPr lang="en-AU" sz="1100">
                <a:latin typeface="Arial"/>
                <a:ea typeface="Arial"/>
                <a:cs typeface="Arial"/>
                <a:sym typeface="Arial"/>
              </a:rPr>
              <a:t>Support students who want to have tours before the end of the year (engagement and wellbeing stuff)</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a:t>
            </a:r>
            <a:r>
              <a:rPr lang="en-AU" sz="700">
                <a:latin typeface="Times New Roman"/>
                <a:ea typeface="Times New Roman"/>
                <a:cs typeface="Times New Roman"/>
                <a:sym typeface="Times New Roman"/>
              </a:rPr>
              <a:t>   	</a:t>
            </a:r>
            <a:r>
              <a:rPr lang="en-AU" sz="1100">
                <a:latin typeface="Arial"/>
                <a:ea typeface="Arial"/>
                <a:cs typeface="Arial"/>
                <a:sym typeface="Arial"/>
              </a:rPr>
              <a:t>Support students with subject selection including applying for accelerated subjects. (doing yr 11 subject in y10) à help with writing applications and preparing for interviews. Have a high success rate. </a:t>
            </a:r>
            <a:endParaRPr sz="1100">
              <a:latin typeface="Arial"/>
              <a:ea typeface="Arial"/>
              <a:cs typeface="Arial"/>
              <a:sym typeface="Arial"/>
            </a:endParaRPr>
          </a:p>
          <a:p>
            <a:pPr indent="0" lvl="0" marL="0" marR="0" rtl="0" algn="l">
              <a:lnSpc>
                <a:spcPct val="100000"/>
              </a:lnSpc>
              <a:spcBef>
                <a:spcPts val="1200"/>
              </a:spcBef>
              <a:spcAft>
                <a:spcPts val="0"/>
              </a:spcAft>
              <a:buClr>
                <a:schemeClr val="dk1"/>
              </a:buClr>
              <a:buSzPts val="1100"/>
              <a:buFont typeface="Arial"/>
              <a:buNone/>
            </a:pPr>
            <a:r>
              <a:t/>
            </a:r>
            <a:endParaRPr sz="1100">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AU" sz="1100">
                <a:latin typeface="Arial"/>
                <a:ea typeface="Arial"/>
                <a:cs typeface="Arial"/>
                <a:sym typeface="Arial"/>
              </a:rPr>
              <a:t>Caroline</a:t>
            </a:r>
            <a:endParaRPr sz="1100">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AU" sz="1100">
                <a:latin typeface="Arial"/>
                <a:ea typeface="Arial"/>
                <a:cs typeface="Arial"/>
                <a:sym typeface="Arial"/>
              </a:rPr>
              <a:t>Caroline</a:t>
            </a:r>
            <a:endParaRPr sz="1100">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4022595b6d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g34022595b6d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AU"/>
              <a:t>Katia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AU" sz="1100">
                <a:latin typeface="Arial"/>
                <a:ea typeface="Arial"/>
                <a:cs typeface="Arial"/>
                <a:sym typeface="Arial"/>
              </a:rPr>
              <a:t>Caroline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Term 1 Mixed Media – looking at science/scientific imagery of microscopic plates as inspiration students using drawing to develop their individual microbes, composition of ‘petri dishes’, they trial and experiment with watercolour paint before refining and finishing a mixed media artwork of a microscopic plate/petri dish (I have examples from this term if you would like some)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 </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Term 2 Lino Printing – Looking at music/songs as inspiration students select a song, pull out visual language to use when developing imagery for a lino print. They use this imagery for a composition which will transferred to a lino block, cut and printed</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 </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Literacy focus - art elements and principles and annotation skills</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 </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Year 8</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 </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Term 1 Sculpture – Students are working under the theme of identity to create clay bust self-portrait. They brainstorm ideas around their own identity, develop symbols and identity markers and plan versions of their bust in the visual diaries before starting to build. Once built and fired they then paint them with acrylic paint.</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 </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Term 2 Painting – In term 2 students are given more choice. Still working under the overarching theme of identity they are encouraged to develop their own specific concept while working within the medium of painting. They follow the process of generating an idea, planning and research, trials and experimentation before moving onto creating a final artwork.</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 </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Literacy focus – introduce art analysis and research of artists/art movements (term 2), continue to develop annotation skills as reflection/reflexive practice</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 </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Year 9</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 </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Term 1 – Students move through the art process independently (research/planning – trial and experimentation – refinement of ideas – finished artwork), they generate their own theme/concept and get a choice of any medium. Teacher works more as facilitator and as a support. Greater emphasis on art analysis and research into art movements and artists as inspiration.</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 </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AU" sz="1100">
                <a:latin typeface="Arial"/>
                <a:ea typeface="Arial"/>
                <a:cs typeface="Arial"/>
                <a:sym typeface="Arial"/>
              </a:rPr>
              <a:t>Term 2 – Council Project – students work with an outside artist and follow a council brief to create works for public display around CS lake. They will be focus on story telling and the history of the area as inspiration. The works will be stop motion animations and use AR and QR codes for people to scan and view the artworks. </a:t>
            </a:r>
            <a:endParaRPr sz="1100">
              <a:latin typeface="Arial"/>
              <a:ea typeface="Arial"/>
              <a:cs typeface="Arial"/>
              <a:sym typeface="Arial"/>
            </a:endParaRPr>
          </a:p>
          <a:p>
            <a:pPr indent="0" lvl="0" marL="0" marR="0" rtl="0" algn="l">
              <a:lnSpc>
                <a:spcPct val="100000"/>
              </a:lnSpc>
              <a:spcBef>
                <a:spcPts val="1200"/>
              </a:spcBef>
              <a:spcAft>
                <a:spcPts val="0"/>
              </a:spcAft>
              <a:buClr>
                <a:schemeClr val="dk1"/>
              </a:buClr>
              <a:buSzPts val="1100"/>
              <a:buFont typeface="Arial"/>
              <a:buNone/>
            </a:pPr>
            <a:r>
              <a:t/>
            </a:r>
            <a:endParaRPr sz="1100">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8" name="Google Shape;53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AU" sz="1100">
                <a:latin typeface="Arial"/>
                <a:ea typeface="Arial"/>
                <a:cs typeface="Arial"/>
                <a:sym typeface="Arial"/>
              </a:rPr>
              <a:t>Caroline</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AU" sz="1100">
                <a:latin typeface="Arial"/>
                <a:ea typeface="Arial"/>
                <a:cs typeface="Arial"/>
                <a:sym typeface="Arial"/>
              </a:rPr>
              <a:t>Caroline</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AU" sz="1100">
                <a:latin typeface="Arial"/>
                <a:ea typeface="Arial"/>
                <a:cs typeface="Arial"/>
                <a:sym typeface="Arial"/>
              </a:rPr>
              <a:t>Caroline</a:t>
            </a:r>
            <a:endParaRPr sz="1100">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4" name="Google Shape;58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AU" sz="1100">
                <a:latin typeface="Arial"/>
                <a:ea typeface="Arial"/>
                <a:cs typeface="Arial"/>
                <a:sym typeface="Arial"/>
              </a:rPr>
              <a:t>Caroline</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4cbb77cc6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g34cbb77cc6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AU"/>
              <a:t>Katia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AU"/>
              <a:t>Katia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4022595b6d_0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34022595b6d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AU"/>
              <a:t>Katia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4022595b6d_0_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4022595b6d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34022595b6d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AU"/>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AU"/>
              <a:t>Katia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4cbb77cc6c_0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g34cbb77cc6c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AU"/>
              <a:t>Katia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Autofit/>
          </a:bodyPr>
          <a:lstStyle>
            <a:lvl1pPr lvl="0" marR="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7" name="Google Shape;17;p2"/>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marR="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8" name="Google Shape;18;p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Google Shape;19;p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Google Shape;20;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4" name="Google Shape;74;p1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 name="Google Shape;75;p1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1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0" name="Google Shape;80;p12"/>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1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Google Shape;82;p1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 name="Google Shape;83;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3" name="Google Shape;23;p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9" name="Google Shape;29;p4"/>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0" name="Google Shape;30;p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5" name="Google Shape;35;p5"/>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5"/>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 name="Google Shape;39;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2" name="Google Shape;42;p6"/>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3" name="Google Shape;43;p6"/>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Google Shape;44;p6"/>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5" name="Google Shape;45;p6"/>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 name="Google Shape;46;p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 name="Google Shape;47;p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1" name="Google Shape;51;p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Google Shape;57;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0" name="Google Shape;60;p9"/>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Autofit/>
          </a:bodyPr>
          <a:lstStyle>
            <a:lvl1pPr indent="-431800" lvl="0" marL="4572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Google Shape;61;p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2" name="Google Shape;62;p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 name="Google Shape;63;p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7" name="Google Shape;67;p10"/>
          <p:cNvSpPr/>
          <p:nvPr>
            <p:ph idx="2" type="pic"/>
          </p:nvPr>
        </p:nvSpPr>
        <p:spPr>
          <a:xfrm>
            <a:off x="3887391" y="987426"/>
            <a:ext cx="4629150" cy="4873625"/>
          </a:xfrm>
          <a:prstGeom prst="rect">
            <a:avLst/>
          </a:prstGeom>
          <a:noFill/>
          <a:ln>
            <a:noFill/>
          </a:ln>
        </p:spPr>
      </p:sp>
      <p:sp>
        <p:nvSpPr>
          <p:cNvPr id="68" name="Google Shape;68;p1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9" name="Google Shape;69;p1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1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56.png"/><Relationship Id="rId5"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36.jpg"/><Relationship Id="rId5" Type="http://schemas.openxmlformats.org/officeDocument/2006/relationships/image" Target="../media/image3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44.png"/><Relationship Id="rId5" Type="http://schemas.openxmlformats.org/officeDocument/2006/relationships/image" Target="../media/image3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www.findmyschool.vic.gov.au/" TargetMode="External"/><Relationship Id="rId4" Type="http://schemas.openxmlformats.org/officeDocument/2006/relationships/image" Target="../media/image17.png"/><Relationship Id="rId5"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50.png"/><Relationship Id="rId5" Type="http://schemas.openxmlformats.org/officeDocument/2006/relationships/image" Target="../media/image27.png"/><Relationship Id="rId6"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5.jpg"/><Relationship Id="rId11" Type="http://schemas.openxmlformats.org/officeDocument/2006/relationships/image" Target="../media/image8.png"/><Relationship Id="rId10" Type="http://schemas.openxmlformats.org/officeDocument/2006/relationships/image" Target="../media/image4.jpg"/><Relationship Id="rId9" Type="http://schemas.openxmlformats.org/officeDocument/2006/relationships/image" Target="../media/image14.jpg"/><Relationship Id="rId5" Type="http://schemas.openxmlformats.org/officeDocument/2006/relationships/image" Target="../media/image9.jpg"/><Relationship Id="rId6" Type="http://schemas.openxmlformats.org/officeDocument/2006/relationships/image" Target="../media/image1.jpg"/><Relationship Id="rId7" Type="http://schemas.openxmlformats.org/officeDocument/2006/relationships/image" Target="../media/image3.jpg"/><Relationship Id="rId8"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39.jpg"/><Relationship Id="rId5" Type="http://schemas.openxmlformats.org/officeDocument/2006/relationships/image" Target="../media/image53.jpg"/><Relationship Id="rId6" Type="http://schemas.openxmlformats.org/officeDocument/2006/relationships/image" Target="../media/image47.jpg"/><Relationship Id="rId7"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46.jpg"/><Relationship Id="rId5" Type="http://schemas.openxmlformats.org/officeDocument/2006/relationships/image" Target="../media/image48.jpg"/><Relationship Id="rId6" Type="http://schemas.openxmlformats.org/officeDocument/2006/relationships/image" Target="../media/image5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51.jpg"/><Relationship Id="rId5" Type="http://schemas.openxmlformats.org/officeDocument/2006/relationships/image" Target="../media/image45.jpg"/><Relationship Id="rId6"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7.png"/><Relationship Id="rId4" Type="http://schemas.openxmlformats.org/officeDocument/2006/relationships/image" Target="../media/image55.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7.png"/><Relationship Id="rId4" Type="http://schemas.openxmlformats.org/officeDocument/2006/relationships/image" Target="../media/image58.png"/><Relationship Id="rId5" Type="http://schemas.openxmlformats.org/officeDocument/2006/relationships/image" Target="../media/image63.png"/><Relationship Id="rId6" Type="http://schemas.openxmlformats.org/officeDocument/2006/relationships/image" Target="../media/image62.png"/><Relationship Id="rId7"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7.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7.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64.png"/><Relationship Id="rId7"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6.jpg"/><Relationship Id="rId11" Type="http://schemas.openxmlformats.org/officeDocument/2006/relationships/image" Target="../media/image43.png"/><Relationship Id="rId10" Type="http://schemas.openxmlformats.org/officeDocument/2006/relationships/image" Target="../media/image13.png"/><Relationship Id="rId12" Type="http://schemas.openxmlformats.org/officeDocument/2006/relationships/image" Target="../media/image22.png"/><Relationship Id="rId9" Type="http://schemas.openxmlformats.org/officeDocument/2006/relationships/image" Target="../media/image11.jpg"/><Relationship Id="rId5" Type="http://schemas.openxmlformats.org/officeDocument/2006/relationships/image" Target="../media/image7.jpg"/><Relationship Id="rId6" Type="http://schemas.openxmlformats.org/officeDocument/2006/relationships/image" Target="../media/image16.jpg"/><Relationship Id="rId7" Type="http://schemas.openxmlformats.org/officeDocument/2006/relationships/image" Target="../media/image12.jpg"/><Relationship Id="rId8"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7.png"/><Relationship Id="rId4" Type="http://schemas.openxmlformats.org/officeDocument/2006/relationships/image" Target="../media/image81.png"/><Relationship Id="rId5"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7.png"/><Relationship Id="rId4" Type="http://schemas.openxmlformats.org/officeDocument/2006/relationships/image" Target="../media/image69.png"/><Relationship Id="rId5" Type="http://schemas.openxmlformats.org/officeDocument/2006/relationships/image" Target="../media/image82.png"/><Relationship Id="rId6"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7.png"/><Relationship Id="rId4" Type="http://schemas.openxmlformats.org/officeDocument/2006/relationships/image" Target="../media/image71.png"/><Relationship Id="rId5" Type="http://schemas.openxmlformats.org/officeDocument/2006/relationships/image" Target="../media/image74.png"/><Relationship Id="rId6" Type="http://schemas.openxmlformats.org/officeDocument/2006/relationships/image" Target="../media/image68.png"/><Relationship Id="rId7"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7.png"/><Relationship Id="rId4" Type="http://schemas.openxmlformats.org/officeDocument/2006/relationships/image" Target="../media/image76.png"/><Relationship Id="rId5" Type="http://schemas.openxmlformats.org/officeDocument/2006/relationships/image" Target="../media/image70.png"/><Relationship Id="rId6" Type="http://schemas.openxmlformats.org/officeDocument/2006/relationships/image" Target="../media/image7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7.png"/><Relationship Id="rId4" Type="http://schemas.openxmlformats.org/officeDocument/2006/relationships/image" Target="../media/image79.png"/><Relationship Id="rId5" Type="http://schemas.openxmlformats.org/officeDocument/2006/relationships/image" Target="../media/image73.png"/><Relationship Id="rId6"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24.jpg"/><Relationship Id="rId5" Type="http://schemas.openxmlformats.org/officeDocument/2006/relationships/image" Target="../media/image26.jpg"/><Relationship Id="rId6" Type="http://schemas.openxmlformats.org/officeDocument/2006/relationships/image" Target="../media/image3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23.jpg"/><Relationship Id="rId5" Type="http://schemas.openxmlformats.org/officeDocument/2006/relationships/image" Target="../media/image37.jpg"/><Relationship Id="rId6" Type="http://schemas.openxmlformats.org/officeDocument/2006/relationships/image" Target="../media/image30.png"/><Relationship Id="rId7"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41.jpg"/><Relationship Id="rId5"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35.png"/><Relationship Id="rId5"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3"/>
          <p:cNvPicPr preferRelativeResize="0"/>
          <p:nvPr/>
        </p:nvPicPr>
        <p:blipFill rotWithShape="1">
          <a:blip r:embed="rId3">
            <a:alphaModFix/>
          </a:blip>
          <a:srcRect b="0" l="5965" r="6089" t="0"/>
          <a:stretch/>
        </p:blipFill>
        <p:spPr>
          <a:xfrm>
            <a:off x="0" y="0"/>
            <a:ext cx="9144000" cy="6857997"/>
          </a:xfrm>
          <a:prstGeom prst="rect">
            <a:avLst/>
          </a:prstGeom>
          <a:noFill/>
          <a:ln>
            <a:noFill/>
          </a:ln>
        </p:spPr>
      </p:pic>
      <p:sp>
        <p:nvSpPr>
          <p:cNvPr id="89" name="Google Shape;89;p13"/>
          <p:cNvSpPr txBox="1"/>
          <p:nvPr>
            <p:ph type="ctrTitle"/>
          </p:nvPr>
        </p:nvSpPr>
        <p:spPr>
          <a:xfrm>
            <a:off x="323476" y="328581"/>
            <a:ext cx="8497045" cy="1410067"/>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4200"/>
              <a:buFont typeface="Questrial"/>
              <a:buNone/>
            </a:pPr>
            <a:r>
              <a:rPr b="1" i="0" lang="en-AU" sz="4200" u="none" cap="none" strike="noStrike">
                <a:solidFill>
                  <a:schemeClr val="lt1"/>
                </a:solidFill>
                <a:latin typeface="Questrial"/>
                <a:ea typeface="Questrial"/>
                <a:cs typeface="Questrial"/>
                <a:sym typeface="Questrial"/>
              </a:rPr>
              <a:t>CREEKSIDE COLLEGE</a:t>
            </a:r>
            <a:br>
              <a:rPr b="1" i="0" lang="en-AU" sz="4200" u="none" cap="none" strike="noStrike">
                <a:solidFill>
                  <a:schemeClr val="lt1"/>
                </a:solidFill>
                <a:latin typeface="Questrial"/>
                <a:ea typeface="Questrial"/>
                <a:cs typeface="Questrial"/>
                <a:sym typeface="Questrial"/>
              </a:rPr>
            </a:br>
            <a:r>
              <a:rPr b="1" i="0" lang="en-AU" sz="2400" u="none" cap="none" strike="noStrike">
                <a:solidFill>
                  <a:schemeClr val="lt1"/>
                </a:solidFill>
                <a:latin typeface="Questrial"/>
                <a:ea typeface="Questrial"/>
                <a:cs typeface="Questrial"/>
                <a:sym typeface="Questrial"/>
              </a:rPr>
              <a:t>KINDER TO YEAR 9</a:t>
            </a:r>
            <a:br>
              <a:rPr b="1" i="0" lang="en-AU" sz="2400" u="none" cap="none" strike="noStrike">
                <a:solidFill>
                  <a:schemeClr val="lt1"/>
                </a:solidFill>
                <a:latin typeface="Questrial"/>
                <a:ea typeface="Questrial"/>
                <a:cs typeface="Questrial"/>
                <a:sym typeface="Questrial"/>
              </a:rPr>
            </a:br>
            <a:br>
              <a:rPr b="1" i="0" lang="en-AU" sz="2400" u="none" cap="none" strike="noStrike">
                <a:solidFill>
                  <a:schemeClr val="lt1"/>
                </a:solidFill>
                <a:latin typeface="Questrial"/>
                <a:ea typeface="Questrial"/>
                <a:cs typeface="Questrial"/>
                <a:sym typeface="Questrial"/>
              </a:rPr>
            </a:br>
            <a:r>
              <a:rPr b="0" i="1" lang="en-AU" sz="2400" u="none" cap="none" strike="noStrike">
                <a:solidFill>
                  <a:schemeClr val="lt1"/>
                </a:solidFill>
                <a:latin typeface="Century Schoolbook"/>
                <a:ea typeface="Century Schoolbook"/>
                <a:cs typeface="Century Schoolbook"/>
                <a:sym typeface="Century Schoolbook"/>
              </a:rPr>
              <a:t>“Learning for Life”</a:t>
            </a:r>
            <a:endParaRPr b="0" i="1" sz="2400" u="none" cap="none" strike="noStrike">
              <a:solidFill>
                <a:schemeClr val="dk1"/>
              </a:solidFill>
              <a:latin typeface="Century Schoolbook"/>
              <a:ea typeface="Century Schoolbook"/>
              <a:cs typeface="Century Schoolbook"/>
              <a:sym typeface="Century Schoolbook"/>
            </a:endParaRPr>
          </a:p>
        </p:txBody>
      </p:sp>
      <p:pic>
        <p:nvPicPr>
          <p:cNvPr descr="Logo CC.png" id="90" name="Google Shape;90;p13"/>
          <p:cNvPicPr preferRelativeResize="0"/>
          <p:nvPr/>
        </p:nvPicPr>
        <p:blipFill rotWithShape="1">
          <a:blip r:embed="rId4">
            <a:alphaModFix/>
          </a:blip>
          <a:srcRect b="0" l="0" r="0" t="0"/>
          <a:stretch/>
        </p:blipFill>
        <p:spPr>
          <a:xfrm>
            <a:off x="423136" y="352936"/>
            <a:ext cx="1320424" cy="788550"/>
          </a:xfrm>
          <a:prstGeom prst="rect">
            <a:avLst/>
          </a:prstGeom>
          <a:noFill/>
          <a:ln>
            <a:noFill/>
          </a:ln>
        </p:spPr>
      </p:pic>
      <p:sp>
        <p:nvSpPr>
          <p:cNvPr id="91" name="Google Shape;91;p13"/>
          <p:cNvSpPr txBox="1"/>
          <p:nvPr/>
        </p:nvSpPr>
        <p:spPr>
          <a:xfrm>
            <a:off x="0" y="5576552"/>
            <a:ext cx="9143999" cy="1281447"/>
          </a:xfrm>
          <a:prstGeom prst="rect">
            <a:avLst/>
          </a:prstGeom>
          <a:gradFill>
            <a:gsLst>
              <a:gs pos="0">
                <a:srgbClr val="000000">
                  <a:alpha val="0"/>
                </a:srgbClr>
              </a:gs>
              <a:gs pos="100000">
                <a:schemeClr val="dk1"/>
              </a:gs>
            </a:gsLst>
            <a:lin ang="5400000" scaled="0"/>
          </a:gra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Arial Narrow"/>
              <a:ea typeface="Arial Narrow"/>
              <a:cs typeface="Arial Narrow"/>
              <a:sym typeface="Arial Narrow"/>
            </a:endParaRPr>
          </a:p>
          <a:p>
            <a:pPr indent="0" lvl="0" marL="0" marR="0" rtl="0" algn="ctr">
              <a:lnSpc>
                <a:spcPct val="100000"/>
              </a:lnSpc>
              <a:spcBef>
                <a:spcPts val="0"/>
              </a:spcBef>
              <a:spcAft>
                <a:spcPts val="0"/>
              </a:spcAft>
              <a:buClr>
                <a:srgbClr val="000000"/>
              </a:buClr>
              <a:buSzPts val="3200"/>
              <a:buFont typeface="Arial"/>
              <a:buNone/>
            </a:pPr>
            <a:r>
              <a:rPr b="1" i="0" lang="en-AU" sz="3200" u="none" cap="none" strike="noStrike">
                <a:solidFill>
                  <a:schemeClr val="lt1"/>
                </a:solidFill>
                <a:latin typeface="Questrial"/>
                <a:ea typeface="Questrial"/>
                <a:cs typeface="Questrial"/>
                <a:sym typeface="Questrial"/>
              </a:rPr>
              <a:t>Prospective Family Information Night 202</a:t>
            </a:r>
            <a:r>
              <a:rPr b="1" lang="en-AU" sz="3200">
                <a:solidFill>
                  <a:schemeClr val="lt1"/>
                </a:solidFill>
                <a:latin typeface="Questrial"/>
                <a:ea typeface="Questrial"/>
                <a:cs typeface="Questrial"/>
                <a:sym typeface="Questrial"/>
              </a:rPr>
              <a:t>7</a:t>
            </a:r>
            <a:endParaRPr b="1" i="0" sz="3200" u="none" cap="none" strike="noStrike">
              <a:solidFill>
                <a:schemeClr val="lt1"/>
              </a:solidFill>
              <a:latin typeface="Questrial"/>
              <a:ea typeface="Questrial"/>
              <a:cs typeface="Questrial"/>
              <a:sym typeface="Questrial"/>
            </a:endParaRPr>
          </a:p>
        </p:txBody>
      </p:sp>
      <p:sp>
        <p:nvSpPr>
          <p:cNvPr id="92" name="Google Shape;92;p13"/>
          <p:cNvSpPr/>
          <p:nvPr/>
        </p:nvSpPr>
        <p:spPr>
          <a:xfrm>
            <a:off x="169050" y="152550"/>
            <a:ext cx="8805900" cy="54240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2"/>
          <p:cNvSpPr/>
          <p:nvPr/>
        </p:nvSpPr>
        <p:spPr>
          <a:xfrm>
            <a:off x="0" y="1453035"/>
            <a:ext cx="9144000" cy="5405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22"/>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6" name="Google Shape;236;p22"/>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7" name="Google Shape;237;p22"/>
          <p:cNvSpPr txBox="1"/>
          <p:nvPr>
            <p:ph type="ctrTitle"/>
          </p:nvPr>
        </p:nvSpPr>
        <p:spPr>
          <a:xfrm>
            <a:off x="477880" y="345477"/>
            <a:ext cx="8496900" cy="8130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Clr>
                <a:schemeClr val="dk2"/>
              </a:buClr>
              <a:buSzPts val="1800"/>
              <a:buFont typeface="Arial"/>
              <a:buNone/>
            </a:pPr>
            <a:r>
              <a:rPr b="1" lang="en-AU" sz="3000">
                <a:solidFill>
                  <a:schemeClr val="lt1"/>
                </a:solidFill>
                <a:latin typeface="Questrial"/>
                <a:ea typeface="Questrial"/>
                <a:cs typeface="Questrial"/>
                <a:sym typeface="Questrial"/>
              </a:rPr>
              <a:t>EMPHASIS ON STUDENT WELLBEING</a:t>
            </a:r>
            <a:endParaRPr b="1" i="0" sz="3000" u="none" cap="none" strike="noStrike">
              <a:solidFill>
                <a:schemeClr val="dk1"/>
              </a:solidFill>
              <a:latin typeface="Questrial"/>
              <a:ea typeface="Questrial"/>
              <a:cs typeface="Questrial"/>
              <a:sym typeface="Questrial"/>
            </a:endParaRPr>
          </a:p>
        </p:txBody>
      </p:sp>
      <p:sp>
        <p:nvSpPr>
          <p:cNvPr id="238" name="Google Shape;238;p22"/>
          <p:cNvSpPr txBox="1"/>
          <p:nvPr/>
        </p:nvSpPr>
        <p:spPr>
          <a:xfrm>
            <a:off x="169050" y="1640075"/>
            <a:ext cx="8805900" cy="50310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t/>
            </a:r>
            <a:endParaRPr b="1" i="0" sz="2600" u="none" cap="none" strike="noStrike">
              <a:solidFill>
                <a:srgbClr val="FFFFFF"/>
              </a:solidFill>
              <a:latin typeface="Questrial"/>
              <a:ea typeface="Questrial"/>
              <a:cs typeface="Questrial"/>
              <a:sym typeface="Questrial"/>
            </a:endParaRPr>
          </a:p>
        </p:txBody>
      </p:sp>
      <p:pic>
        <p:nvPicPr>
          <p:cNvPr descr="Logo CC.png" id="239" name="Google Shape;239;p22"/>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240" name="Google Shape;240;p22"/>
          <p:cNvSpPr/>
          <p:nvPr/>
        </p:nvSpPr>
        <p:spPr>
          <a:xfrm>
            <a:off x="2290026" y="1970115"/>
            <a:ext cx="4646400" cy="45672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1" name="Google Shape;241;p22"/>
          <p:cNvGrpSpPr/>
          <p:nvPr/>
        </p:nvGrpSpPr>
        <p:grpSpPr>
          <a:xfrm>
            <a:off x="3344546" y="1767999"/>
            <a:ext cx="2549165" cy="2505629"/>
            <a:chOff x="3619861" y="407378"/>
            <a:chExt cx="2166000" cy="2166000"/>
          </a:xfrm>
        </p:grpSpPr>
        <p:sp>
          <p:nvSpPr>
            <p:cNvPr id="242" name="Google Shape;242;p22"/>
            <p:cNvSpPr/>
            <p:nvPr/>
          </p:nvSpPr>
          <p:spPr>
            <a:xfrm>
              <a:off x="3619861" y="407378"/>
              <a:ext cx="2166000" cy="2166000"/>
            </a:xfrm>
            <a:prstGeom prst="ellipse">
              <a:avLst/>
            </a:prstGeom>
            <a:solidFill>
              <a:srgbClr val="4C8E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2"/>
            <p:cNvSpPr txBox="1"/>
            <p:nvPr/>
          </p:nvSpPr>
          <p:spPr>
            <a:xfrm>
              <a:off x="3944161" y="581091"/>
              <a:ext cx="1517400" cy="661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Home Group Teachers</a:t>
              </a:r>
              <a:endParaRPr sz="1100">
                <a:solidFill>
                  <a:srgbClr val="FFFFFF"/>
                </a:solidFill>
                <a:latin typeface="Questrial"/>
                <a:ea typeface="Questrial"/>
                <a:cs typeface="Questrial"/>
                <a:sym typeface="Questrial"/>
              </a:endParaRPr>
            </a:p>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Year Level Coordinators</a:t>
              </a:r>
              <a:endParaRPr sz="1100">
                <a:solidFill>
                  <a:srgbClr val="FFFFFF"/>
                </a:solidFill>
                <a:latin typeface="Questrial"/>
                <a:ea typeface="Questrial"/>
                <a:cs typeface="Questrial"/>
                <a:sym typeface="Questrial"/>
              </a:endParaRPr>
            </a:p>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Leading Teachers</a:t>
              </a:r>
              <a:endParaRPr sz="1100">
                <a:solidFill>
                  <a:srgbClr val="FFFFFF"/>
                </a:solidFill>
                <a:latin typeface="Questrial"/>
                <a:ea typeface="Questrial"/>
                <a:cs typeface="Questrial"/>
                <a:sym typeface="Questrial"/>
              </a:endParaRPr>
            </a:p>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Wellbeing Team</a:t>
              </a:r>
              <a:endParaRPr sz="1100">
                <a:solidFill>
                  <a:srgbClr val="FFFFFF"/>
                </a:solidFill>
                <a:latin typeface="Questrial"/>
                <a:ea typeface="Questrial"/>
                <a:cs typeface="Questrial"/>
                <a:sym typeface="Questrial"/>
              </a:endParaRPr>
            </a:p>
          </p:txBody>
        </p:sp>
      </p:grpSp>
      <p:sp>
        <p:nvSpPr>
          <p:cNvPr id="244" name="Google Shape;244;p22"/>
          <p:cNvSpPr/>
          <p:nvPr/>
        </p:nvSpPr>
        <p:spPr>
          <a:xfrm>
            <a:off x="4554693" y="2619015"/>
            <a:ext cx="2549165" cy="2505629"/>
          </a:xfrm>
          <a:prstGeom prst="ellipse">
            <a:avLst/>
          </a:prstGeom>
          <a:solidFill>
            <a:srgbClr val="70A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2"/>
          <p:cNvSpPr/>
          <p:nvPr/>
        </p:nvSpPr>
        <p:spPr>
          <a:xfrm>
            <a:off x="4072989" y="4024119"/>
            <a:ext cx="2549165" cy="2505629"/>
          </a:xfrm>
          <a:prstGeom prst="ellipse">
            <a:avLst/>
          </a:prstGeom>
          <a:solidFill>
            <a:srgbClr val="0942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2"/>
          <p:cNvSpPr/>
          <p:nvPr/>
        </p:nvSpPr>
        <p:spPr>
          <a:xfrm>
            <a:off x="2595261" y="4024235"/>
            <a:ext cx="2549165" cy="2505629"/>
          </a:xfrm>
          <a:prstGeom prst="ellipse">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2"/>
          <p:cNvSpPr/>
          <p:nvPr/>
        </p:nvSpPr>
        <p:spPr>
          <a:xfrm>
            <a:off x="2134535" y="2618980"/>
            <a:ext cx="2549165" cy="2505629"/>
          </a:xfrm>
          <a:prstGeom prst="ellipse">
            <a:avLst/>
          </a:prstGeom>
          <a:solidFill>
            <a:srgbClr val="3A7C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2"/>
          <p:cNvSpPr/>
          <p:nvPr/>
        </p:nvSpPr>
        <p:spPr>
          <a:xfrm>
            <a:off x="3891882" y="3544647"/>
            <a:ext cx="1442400" cy="1418100"/>
          </a:xfrm>
          <a:prstGeom prst="ellipse">
            <a:avLst/>
          </a:prstGeom>
          <a:solidFill>
            <a:srgbClr val="A1C2FA"/>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AU" sz="1900">
                <a:solidFill>
                  <a:srgbClr val="0942A1"/>
                </a:solidFill>
                <a:latin typeface="Questrial"/>
                <a:ea typeface="Questrial"/>
                <a:cs typeface="Questrial"/>
                <a:sym typeface="Questrial"/>
              </a:rPr>
              <a:t>THE </a:t>
            </a:r>
            <a:r>
              <a:rPr b="1" lang="en-AU" sz="1900">
                <a:solidFill>
                  <a:srgbClr val="0942A1"/>
                </a:solidFill>
                <a:latin typeface="Questrial"/>
                <a:ea typeface="Questrial"/>
                <a:cs typeface="Questrial"/>
                <a:sym typeface="Questrial"/>
              </a:rPr>
              <a:t>STUDENT</a:t>
            </a:r>
            <a:endParaRPr b="1" sz="1900">
              <a:solidFill>
                <a:srgbClr val="0942A1"/>
              </a:solidFill>
              <a:latin typeface="Questrial"/>
              <a:ea typeface="Questrial"/>
              <a:cs typeface="Questrial"/>
              <a:sym typeface="Questrial"/>
            </a:endParaRPr>
          </a:p>
        </p:txBody>
      </p:sp>
      <p:sp>
        <p:nvSpPr>
          <p:cNvPr id="249" name="Google Shape;249;p22"/>
          <p:cNvSpPr txBox="1"/>
          <p:nvPr/>
        </p:nvSpPr>
        <p:spPr>
          <a:xfrm>
            <a:off x="1525175" y="1732338"/>
            <a:ext cx="2499000" cy="45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AU" sz="2000">
                <a:solidFill>
                  <a:srgbClr val="FFFFFF"/>
                </a:solidFill>
                <a:latin typeface="Questrial"/>
                <a:ea typeface="Questrial"/>
                <a:cs typeface="Questrial"/>
                <a:sym typeface="Questrial"/>
              </a:rPr>
              <a:t>SUPPORT STAFF</a:t>
            </a:r>
            <a:endParaRPr b="1" sz="2000">
              <a:solidFill>
                <a:srgbClr val="FFFFFF"/>
              </a:solidFill>
              <a:latin typeface="Questrial"/>
              <a:ea typeface="Questrial"/>
              <a:cs typeface="Questrial"/>
              <a:sym typeface="Questrial"/>
            </a:endParaRPr>
          </a:p>
        </p:txBody>
      </p:sp>
      <p:sp>
        <p:nvSpPr>
          <p:cNvPr id="250" name="Google Shape;250;p22"/>
          <p:cNvSpPr txBox="1"/>
          <p:nvPr/>
        </p:nvSpPr>
        <p:spPr>
          <a:xfrm>
            <a:off x="6707825" y="2619225"/>
            <a:ext cx="2184600" cy="45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AU" sz="2000">
                <a:solidFill>
                  <a:srgbClr val="FFFFFF"/>
                </a:solidFill>
                <a:latin typeface="Questrial"/>
                <a:ea typeface="Questrial"/>
                <a:cs typeface="Questrial"/>
                <a:sym typeface="Questrial"/>
              </a:rPr>
              <a:t>PROGRAMS</a:t>
            </a:r>
            <a:endParaRPr b="1" sz="2000">
              <a:solidFill>
                <a:srgbClr val="FFFFFF"/>
              </a:solidFill>
              <a:latin typeface="Questrial"/>
              <a:ea typeface="Questrial"/>
              <a:cs typeface="Questrial"/>
              <a:sym typeface="Questrial"/>
            </a:endParaRPr>
          </a:p>
        </p:txBody>
      </p:sp>
      <p:sp>
        <p:nvSpPr>
          <p:cNvPr id="251" name="Google Shape;251;p22"/>
          <p:cNvSpPr txBox="1"/>
          <p:nvPr/>
        </p:nvSpPr>
        <p:spPr>
          <a:xfrm>
            <a:off x="464500" y="3423163"/>
            <a:ext cx="2184600" cy="45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AU" sz="2000">
                <a:solidFill>
                  <a:srgbClr val="FFFFFF"/>
                </a:solidFill>
                <a:latin typeface="Questrial"/>
                <a:ea typeface="Questrial"/>
                <a:cs typeface="Questrial"/>
                <a:sym typeface="Questrial"/>
              </a:rPr>
              <a:t>TRANSITION</a:t>
            </a:r>
            <a:endParaRPr b="1" sz="2000">
              <a:solidFill>
                <a:srgbClr val="FFFFFF"/>
              </a:solidFill>
              <a:latin typeface="Questrial"/>
              <a:ea typeface="Questrial"/>
              <a:cs typeface="Questrial"/>
              <a:sym typeface="Questrial"/>
            </a:endParaRPr>
          </a:p>
        </p:txBody>
      </p:sp>
      <p:sp>
        <p:nvSpPr>
          <p:cNvPr id="252" name="Google Shape;252;p22"/>
          <p:cNvSpPr txBox="1"/>
          <p:nvPr/>
        </p:nvSpPr>
        <p:spPr>
          <a:xfrm>
            <a:off x="6698350" y="4974625"/>
            <a:ext cx="2422800" cy="10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AU" sz="1700">
                <a:solidFill>
                  <a:srgbClr val="FFFFFF"/>
                </a:solidFill>
                <a:latin typeface="Questrial"/>
                <a:ea typeface="Questrial"/>
                <a:cs typeface="Questrial"/>
                <a:sym typeface="Questrial"/>
              </a:rPr>
              <a:t>EXTRA-</a:t>
            </a:r>
            <a:r>
              <a:rPr b="1" lang="en-AU" sz="1700">
                <a:solidFill>
                  <a:srgbClr val="FFFFFF"/>
                </a:solidFill>
                <a:latin typeface="Questrial"/>
                <a:ea typeface="Questrial"/>
                <a:cs typeface="Questrial"/>
                <a:sym typeface="Questrial"/>
              </a:rPr>
              <a:t>CURRICULAR</a:t>
            </a:r>
            <a:r>
              <a:rPr b="1" lang="en-AU" sz="1700">
                <a:solidFill>
                  <a:srgbClr val="FFFFFF"/>
                </a:solidFill>
                <a:latin typeface="Questrial"/>
                <a:ea typeface="Questrial"/>
                <a:cs typeface="Questrial"/>
                <a:sym typeface="Questrial"/>
              </a:rPr>
              <a:t> ACTIVITIES</a:t>
            </a:r>
            <a:endParaRPr b="1" sz="1700">
              <a:solidFill>
                <a:srgbClr val="FFFFFF"/>
              </a:solidFill>
              <a:latin typeface="Questrial"/>
              <a:ea typeface="Questrial"/>
              <a:cs typeface="Questrial"/>
              <a:sym typeface="Questrial"/>
            </a:endParaRPr>
          </a:p>
        </p:txBody>
      </p:sp>
      <p:sp>
        <p:nvSpPr>
          <p:cNvPr id="253" name="Google Shape;253;p22"/>
          <p:cNvSpPr txBox="1"/>
          <p:nvPr/>
        </p:nvSpPr>
        <p:spPr>
          <a:xfrm>
            <a:off x="570525" y="5639975"/>
            <a:ext cx="2669700" cy="81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AU" sz="2000">
                <a:solidFill>
                  <a:srgbClr val="FFFFFF"/>
                </a:solidFill>
                <a:latin typeface="Questrial"/>
                <a:ea typeface="Questrial"/>
                <a:cs typeface="Questrial"/>
                <a:sym typeface="Questrial"/>
              </a:rPr>
              <a:t>ENGAGEMENT &amp; CONNECTEDNESS</a:t>
            </a:r>
            <a:endParaRPr b="1" sz="2000">
              <a:solidFill>
                <a:srgbClr val="FFFFFF"/>
              </a:solidFill>
              <a:latin typeface="Questrial"/>
              <a:ea typeface="Questrial"/>
              <a:cs typeface="Questrial"/>
              <a:sym typeface="Questrial"/>
            </a:endParaRPr>
          </a:p>
        </p:txBody>
      </p:sp>
      <p:sp>
        <p:nvSpPr>
          <p:cNvPr id="254" name="Google Shape;254;p22"/>
          <p:cNvSpPr txBox="1"/>
          <p:nvPr/>
        </p:nvSpPr>
        <p:spPr>
          <a:xfrm>
            <a:off x="5052425" y="2846100"/>
            <a:ext cx="1884000" cy="1258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Tutoring/RTI</a:t>
            </a:r>
            <a:endParaRPr sz="1100">
              <a:solidFill>
                <a:srgbClr val="FFFFFF"/>
              </a:solidFill>
              <a:latin typeface="Questrial"/>
              <a:ea typeface="Questrial"/>
              <a:cs typeface="Questrial"/>
              <a:sym typeface="Questrial"/>
            </a:endParaRPr>
          </a:p>
          <a:p>
            <a:pPr indent="0" lvl="0" marL="0" rtl="0" algn="ctr">
              <a:lnSpc>
                <a:spcPct val="115000"/>
              </a:lnSpc>
              <a:spcBef>
                <a:spcPts val="0"/>
              </a:spcBef>
              <a:spcAft>
                <a:spcPts val="0"/>
              </a:spcAft>
              <a:buClr>
                <a:schemeClr val="dk1"/>
              </a:buClr>
              <a:buSzPts val="1100"/>
              <a:buFont typeface="Arial"/>
              <a:buNone/>
            </a:pPr>
            <a:r>
              <a:rPr lang="en-AU" sz="1100">
                <a:solidFill>
                  <a:schemeClr val="lt1"/>
                </a:solidFill>
                <a:latin typeface="Questrial"/>
                <a:ea typeface="Questrial"/>
                <a:cs typeface="Questrial"/>
                <a:sym typeface="Questrial"/>
              </a:rPr>
              <a:t>Hands on Learning</a:t>
            </a:r>
            <a:endParaRPr sz="1100">
              <a:solidFill>
                <a:schemeClr val="lt1"/>
              </a:solidFill>
              <a:latin typeface="Questrial"/>
              <a:ea typeface="Questrial"/>
              <a:cs typeface="Questrial"/>
              <a:sym typeface="Questrial"/>
            </a:endParaRPr>
          </a:p>
          <a:p>
            <a:pPr indent="0" lvl="0" marL="0" rtl="0" algn="ctr">
              <a:lnSpc>
                <a:spcPct val="115000"/>
              </a:lnSpc>
              <a:spcBef>
                <a:spcPts val="0"/>
              </a:spcBef>
              <a:spcAft>
                <a:spcPts val="0"/>
              </a:spcAft>
              <a:buClr>
                <a:schemeClr val="dk1"/>
              </a:buClr>
              <a:buSzPts val="1100"/>
              <a:buFont typeface="Arial"/>
              <a:buNone/>
            </a:pPr>
            <a:r>
              <a:rPr lang="en-AU" sz="1100">
                <a:solidFill>
                  <a:schemeClr val="lt1"/>
                </a:solidFill>
                <a:latin typeface="Questrial"/>
                <a:ea typeface="Questrial"/>
                <a:cs typeface="Questrial"/>
                <a:sym typeface="Questrial"/>
              </a:rPr>
              <a:t>Student Leadership</a:t>
            </a:r>
            <a:endParaRPr sz="1100">
              <a:solidFill>
                <a:schemeClr val="lt1"/>
              </a:solidFill>
              <a:latin typeface="Questrial"/>
              <a:ea typeface="Questrial"/>
              <a:cs typeface="Questrial"/>
              <a:sym typeface="Questrial"/>
            </a:endParaRPr>
          </a:p>
          <a:p>
            <a:pPr indent="0" lvl="0" marL="0" rtl="0" algn="ctr">
              <a:lnSpc>
                <a:spcPct val="115000"/>
              </a:lnSpc>
              <a:spcBef>
                <a:spcPts val="0"/>
              </a:spcBef>
              <a:spcAft>
                <a:spcPts val="0"/>
              </a:spcAft>
              <a:buClr>
                <a:schemeClr val="dk1"/>
              </a:buClr>
              <a:buSzPts val="1100"/>
              <a:buFont typeface="Arial"/>
              <a:buNone/>
            </a:pPr>
            <a:r>
              <a:rPr lang="en-AU" sz="1100">
                <a:solidFill>
                  <a:schemeClr val="lt1"/>
                </a:solidFill>
                <a:latin typeface="Questrial"/>
                <a:ea typeface="Questrial"/>
                <a:cs typeface="Questrial"/>
                <a:sym typeface="Questrial"/>
              </a:rPr>
              <a:t>Respectful Relationships</a:t>
            </a:r>
            <a:endParaRPr sz="1100">
              <a:solidFill>
                <a:schemeClr val="lt1"/>
              </a:solidFill>
              <a:latin typeface="Questrial"/>
              <a:ea typeface="Questrial"/>
              <a:cs typeface="Questrial"/>
              <a:sym typeface="Questrial"/>
            </a:endParaRPr>
          </a:p>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SWPBS</a:t>
            </a:r>
            <a:endParaRPr sz="1100">
              <a:solidFill>
                <a:srgbClr val="FFFFFF"/>
              </a:solidFill>
              <a:latin typeface="Questrial"/>
              <a:ea typeface="Questrial"/>
              <a:cs typeface="Questrial"/>
              <a:sym typeface="Questrial"/>
            </a:endParaRPr>
          </a:p>
        </p:txBody>
      </p:sp>
      <p:sp>
        <p:nvSpPr>
          <p:cNvPr id="255" name="Google Shape;255;p22"/>
          <p:cNvSpPr txBox="1"/>
          <p:nvPr/>
        </p:nvSpPr>
        <p:spPr>
          <a:xfrm>
            <a:off x="2189000" y="3250063"/>
            <a:ext cx="1884000" cy="1258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AU" sz="1100">
                <a:solidFill>
                  <a:schemeClr val="lt1"/>
                </a:solidFill>
                <a:latin typeface="Questrial"/>
                <a:ea typeface="Questrial"/>
                <a:cs typeface="Questrial"/>
                <a:sym typeface="Questrial"/>
              </a:rPr>
              <a:t>Start Up Program</a:t>
            </a:r>
            <a:endParaRPr sz="1100">
              <a:solidFill>
                <a:schemeClr val="lt1"/>
              </a:solidFill>
              <a:latin typeface="Questrial"/>
              <a:ea typeface="Questrial"/>
              <a:cs typeface="Questrial"/>
              <a:sym typeface="Questrial"/>
            </a:endParaRPr>
          </a:p>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Year 7 Transition</a:t>
            </a:r>
            <a:endParaRPr sz="1100">
              <a:solidFill>
                <a:srgbClr val="FFFFFF"/>
              </a:solidFill>
              <a:latin typeface="Questrial"/>
              <a:ea typeface="Questrial"/>
              <a:cs typeface="Questrial"/>
              <a:sym typeface="Questrial"/>
            </a:endParaRPr>
          </a:p>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Teacher Hand-Over</a:t>
            </a:r>
            <a:endParaRPr sz="1100">
              <a:solidFill>
                <a:srgbClr val="FFFFFF"/>
              </a:solidFill>
              <a:latin typeface="Questrial"/>
              <a:ea typeface="Questrial"/>
              <a:cs typeface="Questrial"/>
              <a:sym typeface="Questrial"/>
            </a:endParaRPr>
          </a:p>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Step Up Program</a:t>
            </a:r>
            <a:endParaRPr sz="1100">
              <a:solidFill>
                <a:srgbClr val="FFFFFF"/>
              </a:solidFill>
              <a:latin typeface="Questrial"/>
              <a:ea typeface="Questrial"/>
              <a:cs typeface="Questrial"/>
              <a:sym typeface="Questrial"/>
            </a:endParaRPr>
          </a:p>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Year 10 Transition</a:t>
            </a:r>
            <a:endParaRPr sz="1100">
              <a:solidFill>
                <a:srgbClr val="FFFFFF"/>
              </a:solidFill>
              <a:latin typeface="Questrial"/>
              <a:ea typeface="Questrial"/>
              <a:cs typeface="Questrial"/>
              <a:sym typeface="Questrial"/>
            </a:endParaRPr>
          </a:p>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Careers</a:t>
            </a:r>
            <a:endParaRPr sz="1100">
              <a:solidFill>
                <a:srgbClr val="FFFFFF"/>
              </a:solidFill>
              <a:latin typeface="Questrial"/>
              <a:ea typeface="Questrial"/>
              <a:cs typeface="Questrial"/>
              <a:sym typeface="Questrial"/>
            </a:endParaRPr>
          </a:p>
        </p:txBody>
      </p:sp>
      <p:sp>
        <p:nvSpPr>
          <p:cNvPr id="256" name="Google Shape;256;p22"/>
          <p:cNvSpPr txBox="1"/>
          <p:nvPr/>
        </p:nvSpPr>
        <p:spPr>
          <a:xfrm>
            <a:off x="2849413" y="5050813"/>
            <a:ext cx="1884000" cy="1258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Strong House Culture</a:t>
            </a:r>
            <a:endParaRPr sz="1100">
              <a:solidFill>
                <a:srgbClr val="FFFFFF"/>
              </a:solidFill>
              <a:latin typeface="Questrial"/>
              <a:ea typeface="Questrial"/>
              <a:cs typeface="Questrial"/>
              <a:sym typeface="Questrial"/>
            </a:endParaRPr>
          </a:p>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Carnivals</a:t>
            </a:r>
            <a:endParaRPr sz="1100">
              <a:solidFill>
                <a:srgbClr val="FFFFFF"/>
              </a:solidFill>
              <a:latin typeface="Questrial"/>
              <a:ea typeface="Questrial"/>
              <a:cs typeface="Questrial"/>
              <a:sym typeface="Questrial"/>
            </a:endParaRPr>
          </a:p>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Home Group Challenges</a:t>
            </a:r>
            <a:endParaRPr sz="1100">
              <a:solidFill>
                <a:srgbClr val="FFFFFF"/>
              </a:solidFill>
              <a:latin typeface="Questrial"/>
              <a:ea typeface="Questrial"/>
              <a:cs typeface="Questrial"/>
              <a:sym typeface="Questrial"/>
            </a:endParaRPr>
          </a:p>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Attendance Procedures</a:t>
            </a:r>
            <a:endParaRPr sz="1100">
              <a:solidFill>
                <a:srgbClr val="FFFFFF"/>
              </a:solidFill>
              <a:latin typeface="Questrial"/>
              <a:ea typeface="Questrial"/>
              <a:cs typeface="Questrial"/>
              <a:sym typeface="Questrial"/>
            </a:endParaRPr>
          </a:p>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Breakfast Club</a:t>
            </a:r>
            <a:endParaRPr sz="1100">
              <a:solidFill>
                <a:srgbClr val="FFFFFF"/>
              </a:solidFill>
              <a:latin typeface="Questrial"/>
              <a:ea typeface="Questrial"/>
              <a:cs typeface="Questrial"/>
              <a:sym typeface="Questrial"/>
            </a:endParaRPr>
          </a:p>
        </p:txBody>
      </p:sp>
      <p:sp>
        <p:nvSpPr>
          <p:cNvPr id="257" name="Google Shape;257;p22"/>
          <p:cNvSpPr txBox="1"/>
          <p:nvPr/>
        </p:nvSpPr>
        <p:spPr>
          <a:xfrm>
            <a:off x="4850075" y="4647938"/>
            <a:ext cx="1884000" cy="1258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AU" sz="1100">
                <a:solidFill>
                  <a:schemeClr val="lt1"/>
                </a:solidFill>
                <a:latin typeface="Questrial"/>
                <a:ea typeface="Questrial"/>
                <a:cs typeface="Questrial"/>
                <a:sym typeface="Questrial"/>
              </a:rPr>
              <a:t>Camps</a:t>
            </a:r>
            <a:endParaRPr sz="1100">
              <a:solidFill>
                <a:schemeClr val="lt1"/>
              </a:solidFill>
              <a:latin typeface="Questrial"/>
              <a:ea typeface="Questrial"/>
              <a:cs typeface="Questrial"/>
              <a:sym typeface="Questrial"/>
            </a:endParaRPr>
          </a:p>
          <a:p>
            <a:pPr indent="0" lvl="0" marL="0" rtl="0" algn="ctr">
              <a:lnSpc>
                <a:spcPct val="115000"/>
              </a:lnSpc>
              <a:spcBef>
                <a:spcPts val="0"/>
              </a:spcBef>
              <a:spcAft>
                <a:spcPts val="0"/>
              </a:spcAft>
              <a:buClr>
                <a:schemeClr val="dk1"/>
              </a:buClr>
              <a:buSzPts val="1100"/>
              <a:buFont typeface="Arial"/>
              <a:buNone/>
            </a:pPr>
            <a:r>
              <a:rPr lang="en-AU" sz="1100">
                <a:solidFill>
                  <a:schemeClr val="lt1"/>
                </a:solidFill>
                <a:latin typeface="Questrial"/>
                <a:ea typeface="Questrial"/>
                <a:cs typeface="Questrial"/>
                <a:sym typeface="Questrial"/>
              </a:rPr>
              <a:t>Excursions</a:t>
            </a:r>
            <a:endParaRPr sz="1100">
              <a:solidFill>
                <a:schemeClr val="lt1"/>
              </a:solidFill>
              <a:latin typeface="Questrial"/>
              <a:ea typeface="Questrial"/>
              <a:cs typeface="Questrial"/>
              <a:sym typeface="Questrial"/>
            </a:endParaRPr>
          </a:p>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Interschool Sport</a:t>
            </a:r>
            <a:endParaRPr sz="1100">
              <a:solidFill>
                <a:srgbClr val="FFFFFF"/>
              </a:solidFill>
              <a:latin typeface="Questrial"/>
              <a:ea typeface="Questrial"/>
              <a:cs typeface="Questrial"/>
              <a:sym typeface="Questrial"/>
            </a:endParaRPr>
          </a:p>
          <a:p>
            <a:pPr indent="0" lvl="0" marL="0" rtl="0" algn="ctr">
              <a:lnSpc>
                <a:spcPct val="115000"/>
              </a:lnSpc>
              <a:spcBef>
                <a:spcPts val="0"/>
              </a:spcBef>
              <a:spcAft>
                <a:spcPts val="0"/>
              </a:spcAft>
              <a:buNone/>
            </a:pPr>
            <a:r>
              <a:rPr lang="en-AU" sz="1100">
                <a:solidFill>
                  <a:schemeClr val="lt1"/>
                </a:solidFill>
                <a:latin typeface="Questrial"/>
                <a:ea typeface="Questrial"/>
                <a:cs typeface="Questrial"/>
                <a:sym typeface="Questrial"/>
              </a:rPr>
              <a:t>Lunch </a:t>
            </a:r>
            <a:r>
              <a:rPr lang="en-AU" sz="1100">
                <a:solidFill>
                  <a:schemeClr val="lt1"/>
                </a:solidFill>
                <a:latin typeface="Questrial"/>
                <a:ea typeface="Questrial"/>
                <a:cs typeface="Questrial"/>
                <a:sym typeface="Questrial"/>
              </a:rPr>
              <a:t>Time Clubs</a:t>
            </a:r>
            <a:endParaRPr sz="1100">
              <a:solidFill>
                <a:schemeClr val="lt1"/>
              </a:solidFill>
              <a:latin typeface="Questrial"/>
              <a:ea typeface="Questrial"/>
              <a:cs typeface="Questrial"/>
              <a:sym typeface="Questrial"/>
            </a:endParaRPr>
          </a:p>
          <a:p>
            <a:pPr indent="0" lvl="0" marL="0" rtl="0" algn="ctr">
              <a:lnSpc>
                <a:spcPct val="115000"/>
              </a:lnSpc>
              <a:spcBef>
                <a:spcPts val="0"/>
              </a:spcBef>
              <a:spcAft>
                <a:spcPts val="0"/>
              </a:spcAft>
              <a:buClr>
                <a:schemeClr val="dk1"/>
              </a:buClr>
              <a:buSzPts val="1100"/>
              <a:buFont typeface="Arial"/>
              <a:buNone/>
            </a:pPr>
            <a:r>
              <a:rPr lang="en-AU" sz="1100">
                <a:solidFill>
                  <a:schemeClr val="lt1"/>
                </a:solidFill>
                <a:latin typeface="Questrial"/>
                <a:ea typeface="Questrial"/>
                <a:cs typeface="Questrial"/>
                <a:sym typeface="Questrial"/>
              </a:rPr>
              <a:t>Cross Country</a:t>
            </a:r>
            <a:endParaRPr sz="1100">
              <a:solidFill>
                <a:schemeClr val="lt1"/>
              </a:solidFill>
              <a:latin typeface="Questrial"/>
              <a:ea typeface="Questrial"/>
              <a:cs typeface="Questrial"/>
              <a:sym typeface="Questrial"/>
            </a:endParaRPr>
          </a:p>
          <a:p>
            <a:pPr indent="0" lvl="0" marL="0" rtl="0" algn="ctr">
              <a:lnSpc>
                <a:spcPct val="115000"/>
              </a:lnSpc>
              <a:spcBef>
                <a:spcPts val="0"/>
              </a:spcBef>
              <a:spcAft>
                <a:spcPts val="0"/>
              </a:spcAft>
              <a:buNone/>
            </a:pPr>
            <a:r>
              <a:rPr lang="en-AU" sz="1100">
                <a:solidFill>
                  <a:srgbClr val="FFFFFF"/>
                </a:solidFill>
                <a:latin typeface="Questrial"/>
                <a:ea typeface="Questrial"/>
                <a:cs typeface="Questrial"/>
                <a:sym typeface="Questrial"/>
              </a:rPr>
              <a:t>Instrumental Lessons</a:t>
            </a:r>
            <a:endParaRPr sz="1100">
              <a:solidFill>
                <a:srgbClr val="FFFFFF"/>
              </a:solidFill>
              <a:latin typeface="Questrial"/>
              <a:ea typeface="Questrial"/>
              <a:cs typeface="Questrial"/>
              <a:sym typeface="Quest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3"/>
          <p:cNvSpPr/>
          <p:nvPr/>
        </p:nvSpPr>
        <p:spPr>
          <a:xfrm>
            <a:off x="0" y="1453035"/>
            <a:ext cx="9144000" cy="5405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3" name="Google Shape;263;p23"/>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4" name="Google Shape;264;p23"/>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5" name="Google Shape;265;p23"/>
          <p:cNvSpPr txBox="1"/>
          <p:nvPr>
            <p:ph type="ctrTitle"/>
          </p:nvPr>
        </p:nvSpPr>
        <p:spPr>
          <a:xfrm>
            <a:off x="477880" y="345477"/>
            <a:ext cx="8496900" cy="8130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Clr>
                <a:schemeClr val="dk2"/>
              </a:buClr>
              <a:buSzPts val="1800"/>
              <a:buFont typeface="Arial"/>
              <a:buNone/>
            </a:pPr>
            <a:r>
              <a:rPr b="1" lang="en-AU" sz="3000">
                <a:solidFill>
                  <a:schemeClr val="lt1"/>
                </a:solidFill>
                <a:latin typeface="Questrial"/>
                <a:ea typeface="Questrial"/>
                <a:cs typeface="Questrial"/>
                <a:sym typeface="Questrial"/>
              </a:rPr>
              <a:t>EXCELLENCE IN TEACHING</a:t>
            </a:r>
            <a:endParaRPr b="1" i="0" sz="3000" u="none" cap="none" strike="noStrike">
              <a:solidFill>
                <a:schemeClr val="dk1"/>
              </a:solidFill>
              <a:latin typeface="Questrial"/>
              <a:ea typeface="Questrial"/>
              <a:cs typeface="Questrial"/>
              <a:sym typeface="Questrial"/>
            </a:endParaRPr>
          </a:p>
        </p:txBody>
      </p:sp>
      <p:sp>
        <p:nvSpPr>
          <p:cNvPr id="266" name="Google Shape;266;p23"/>
          <p:cNvSpPr txBox="1"/>
          <p:nvPr/>
        </p:nvSpPr>
        <p:spPr>
          <a:xfrm>
            <a:off x="169075" y="1605425"/>
            <a:ext cx="8805900" cy="50310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t/>
            </a:r>
            <a:endParaRPr b="1" i="0" sz="2600" u="none" cap="none" strike="noStrike">
              <a:solidFill>
                <a:srgbClr val="FFFFFF"/>
              </a:solidFill>
              <a:latin typeface="Questrial"/>
              <a:ea typeface="Questrial"/>
              <a:cs typeface="Questrial"/>
              <a:sym typeface="Questrial"/>
            </a:endParaRPr>
          </a:p>
        </p:txBody>
      </p:sp>
      <p:pic>
        <p:nvPicPr>
          <p:cNvPr descr="Logo CC.png" id="267" name="Google Shape;267;p23"/>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268" name="Google Shape;268;p23"/>
          <p:cNvSpPr txBox="1"/>
          <p:nvPr/>
        </p:nvSpPr>
        <p:spPr>
          <a:xfrm>
            <a:off x="4029650" y="1757250"/>
            <a:ext cx="4741200" cy="4792800"/>
          </a:xfrm>
          <a:prstGeom prst="rect">
            <a:avLst/>
          </a:prstGeom>
          <a:noFill/>
          <a:ln>
            <a:noFill/>
          </a:ln>
        </p:spPr>
        <p:txBody>
          <a:bodyPr anchorCtr="0" anchor="t" bIns="91425" lIns="91425" spcFirstLastPara="1" rIns="91425" wrap="square" tIns="91425">
            <a:noAutofit/>
          </a:bodyPr>
          <a:lstStyle/>
          <a:p>
            <a:pPr indent="-374650" lvl="0" marL="457200" rtl="0" algn="l">
              <a:lnSpc>
                <a:spcPct val="115000"/>
              </a:lnSpc>
              <a:spcBef>
                <a:spcPts val="100"/>
              </a:spcBef>
              <a:spcAft>
                <a:spcPts val="0"/>
              </a:spcAft>
              <a:buClr>
                <a:schemeClr val="lt1"/>
              </a:buClr>
              <a:buSzPts val="2300"/>
              <a:buFont typeface="Questrial"/>
              <a:buChar char="✓"/>
            </a:pPr>
            <a:r>
              <a:rPr lang="en-AU" sz="2300">
                <a:solidFill>
                  <a:schemeClr val="lt1"/>
                </a:solidFill>
                <a:latin typeface="Questrial"/>
                <a:ea typeface="Questrial"/>
                <a:cs typeface="Questrial"/>
                <a:sym typeface="Questrial"/>
              </a:rPr>
              <a:t>The school is focused on putting the best teacher in front of the classroom</a:t>
            </a:r>
            <a:endParaRPr sz="2300">
              <a:solidFill>
                <a:schemeClr val="lt1"/>
              </a:solidFill>
              <a:latin typeface="Questrial"/>
              <a:ea typeface="Questrial"/>
              <a:cs typeface="Questrial"/>
              <a:sym typeface="Questrial"/>
            </a:endParaRPr>
          </a:p>
          <a:p>
            <a:pPr indent="-374650" lvl="0" marL="457200" rtl="0" algn="l">
              <a:lnSpc>
                <a:spcPct val="115000"/>
              </a:lnSpc>
              <a:spcBef>
                <a:spcPts val="1400"/>
              </a:spcBef>
              <a:spcAft>
                <a:spcPts val="0"/>
              </a:spcAft>
              <a:buClr>
                <a:schemeClr val="lt1"/>
              </a:buClr>
              <a:buSzPts val="2300"/>
              <a:buFont typeface="Questrial"/>
              <a:buChar char="✓"/>
            </a:pPr>
            <a:r>
              <a:rPr lang="en-AU" sz="2300">
                <a:solidFill>
                  <a:schemeClr val="lt1"/>
                </a:solidFill>
                <a:latin typeface="Questrial"/>
                <a:ea typeface="Questrial"/>
                <a:cs typeface="Questrial"/>
                <a:sym typeface="Questrial"/>
              </a:rPr>
              <a:t>Regular professional learning for all our teaching staff</a:t>
            </a:r>
            <a:endParaRPr sz="2300">
              <a:solidFill>
                <a:schemeClr val="lt1"/>
              </a:solidFill>
              <a:latin typeface="Questrial"/>
              <a:ea typeface="Questrial"/>
              <a:cs typeface="Questrial"/>
              <a:sym typeface="Questrial"/>
            </a:endParaRPr>
          </a:p>
          <a:p>
            <a:pPr indent="-374650" lvl="0" marL="457200" rtl="0" algn="l">
              <a:lnSpc>
                <a:spcPct val="115000"/>
              </a:lnSpc>
              <a:spcBef>
                <a:spcPts val="1400"/>
              </a:spcBef>
              <a:spcAft>
                <a:spcPts val="0"/>
              </a:spcAft>
              <a:buClr>
                <a:schemeClr val="lt1"/>
              </a:buClr>
              <a:buSzPts val="2300"/>
              <a:buFont typeface="Questrial"/>
              <a:buChar char="✓"/>
            </a:pPr>
            <a:r>
              <a:rPr lang="en-AU" sz="2300">
                <a:solidFill>
                  <a:schemeClr val="lt1"/>
                </a:solidFill>
                <a:latin typeface="Questrial"/>
                <a:ea typeface="Questrial"/>
                <a:cs typeface="Questrial"/>
                <a:sym typeface="Questrial"/>
              </a:rPr>
              <a:t>Our teachers are able to teach to the point of need</a:t>
            </a:r>
            <a:endParaRPr sz="2300">
              <a:solidFill>
                <a:schemeClr val="lt1"/>
              </a:solidFill>
              <a:latin typeface="Questrial"/>
              <a:ea typeface="Questrial"/>
              <a:cs typeface="Questrial"/>
              <a:sym typeface="Questrial"/>
            </a:endParaRPr>
          </a:p>
          <a:p>
            <a:pPr indent="-374650" lvl="0" marL="457200" rtl="0" algn="l">
              <a:lnSpc>
                <a:spcPct val="115000"/>
              </a:lnSpc>
              <a:spcBef>
                <a:spcPts val="1400"/>
              </a:spcBef>
              <a:spcAft>
                <a:spcPts val="1400"/>
              </a:spcAft>
              <a:buClr>
                <a:schemeClr val="lt1"/>
              </a:buClr>
              <a:buSzPts val="2300"/>
              <a:buFont typeface="Questrial"/>
              <a:buChar char="✓"/>
            </a:pPr>
            <a:r>
              <a:rPr lang="en-AU" sz="2300">
                <a:solidFill>
                  <a:schemeClr val="lt1"/>
                </a:solidFill>
                <a:latin typeface="Questrial"/>
                <a:ea typeface="Questrial"/>
                <a:cs typeface="Questrial"/>
                <a:sym typeface="Questrial"/>
              </a:rPr>
              <a:t>The school intervenes and extends student learning through our RTI program</a:t>
            </a:r>
            <a:endParaRPr sz="2300">
              <a:solidFill>
                <a:schemeClr val="lt1"/>
              </a:solidFill>
              <a:latin typeface="Questrial"/>
              <a:ea typeface="Questrial"/>
              <a:cs typeface="Questrial"/>
              <a:sym typeface="Questrial"/>
            </a:endParaRPr>
          </a:p>
        </p:txBody>
      </p:sp>
      <p:pic>
        <p:nvPicPr>
          <p:cNvPr id="269" name="Google Shape;269;p23"/>
          <p:cNvPicPr preferRelativeResize="0"/>
          <p:nvPr/>
        </p:nvPicPr>
        <p:blipFill rotWithShape="1">
          <a:blip r:embed="rId4">
            <a:alphaModFix/>
          </a:blip>
          <a:srcRect b="27526" l="0" r="0" t="21187"/>
          <a:stretch/>
        </p:blipFill>
        <p:spPr>
          <a:xfrm>
            <a:off x="313150" y="1757250"/>
            <a:ext cx="3571726" cy="2298772"/>
          </a:xfrm>
          <a:prstGeom prst="rect">
            <a:avLst/>
          </a:prstGeom>
          <a:noFill/>
          <a:ln>
            <a:noFill/>
          </a:ln>
        </p:spPr>
      </p:pic>
      <p:pic>
        <p:nvPicPr>
          <p:cNvPr id="270" name="Google Shape;270;p23"/>
          <p:cNvPicPr preferRelativeResize="0"/>
          <p:nvPr/>
        </p:nvPicPr>
        <p:blipFill rotWithShape="1">
          <a:blip r:embed="rId5">
            <a:alphaModFix/>
          </a:blip>
          <a:srcRect b="29472" l="7175" r="0" t="21918"/>
          <a:stretch/>
        </p:blipFill>
        <p:spPr>
          <a:xfrm>
            <a:off x="313150" y="4056025"/>
            <a:ext cx="3571726" cy="24940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4"/>
          <p:cNvSpPr/>
          <p:nvPr/>
        </p:nvSpPr>
        <p:spPr>
          <a:xfrm>
            <a:off x="0" y="1453035"/>
            <a:ext cx="9144000" cy="5405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24"/>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p24"/>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8" name="Google Shape;278;p24"/>
          <p:cNvSpPr txBox="1"/>
          <p:nvPr>
            <p:ph type="ctrTitle"/>
          </p:nvPr>
        </p:nvSpPr>
        <p:spPr>
          <a:xfrm>
            <a:off x="477880" y="345477"/>
            <a:ext cx="8496900" cy="8130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Clr>
                <a:schemeClr val="dk2"/>
              </a:buClr>
              <a:buSzPts val="1800"/>
              <a:buFont typeface="Arial"/>
              <a:buNone/>
            </a:pPr>
            <a:r>
              <a:rPr b="1" lang="en-AU" sz="3000">
                <a:solidFill>
                  <a:schemeClr val="lt1"/>
                </a:solidFill>
                <a:latin typeface="Questrial"/>
                <a:ea typeface="Questrial"/>
                <a:cs typeface="Questrial"/>
                <a:sym typeface="Questrial"/>
              </a:rPr>
              <a:t>PROVEN TRACK RECORD</a:t>
            </a:r>
            <a:endParaRPr b="1" i="0" sz="3000" u="none" cap="none" strike="noStrike">
              <a:solidFill>
                <a:schemeClr val="dk1"/>
              </a:solidFill>
              <a:latin typeface="Questrial"/>
              <a:ea typeface="Questrial"/>
              <a:cs typeface="Questrial"/>
              <a:sym typeface="Questrial"/>
            </a:endParaRPr>
          </a:p>
        </p:txBody>
      </p:sp>
      <p:sp>
        <p:nvSpPr>
          <p:cNvPr id="279" name="Google Shape;279;p24"/>
          <p:cNvSpPr txBox="1"/>
          <p:nvPr/>
        </p:nvSpPr>
        <p:spPr>
          <a:xfrm>
            <a:off x="169075" y="1605425"/>
            <a:ext cx="8805900" cy="50310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t/>
            </a:r>
            <a:endParaRPr b="1" i="0" sz="2600" u="none" cap="none" strike="noStrike">
              <a:solidFill>
                <a:srgbClr val="FFFFFF"/>
              </a:solidFill>
              <a:latin typeface="Questrial"/>
              <a:ea typeface="Questrial"/>
              <a:cs typeface="Questrial"/>
              <a:sym typeface="Questrial"/>
            </a:endParaRPr>
          </a:p>
        </p:txBody>
      </p:sp>
      <p:pic>
        <p:nvPicPr>
          <p:cNvPr descr="Logo CC.png" id="280" name="Google Shape;280;p24"/>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281" name="Google Shape;281;p24"/>
          <p:cNvSpPr txBox="1"/>
          <p:nvPr/>
        </p:nvSpPr>
        <p:spPr>
          <a:xfrm>
            <a:off x="4029650" y="1757250"/>
            <a:ext cx="4827900" cy="4792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
              </a:spcBef>
              <a:spcAft>
                <a:spcPts val="0"/>
              </a:spcAft>
              <a:buClr>
                <a:srgbClr val="FFFFFF"/>
              </a:buClr>
              <a:buSzPts val="1800"/>
              <a:buFont typeface="Questrial"/>
              <a:buChar char="✓"/>
            </a:pPr>
            <a:r>
              <a:rPr lang="en-AU" sz="1800">
                <a:solidFill>
                  <a:srgbClr val="FFFFFF"/>
                </a:solidFill>
                <a:latin typeface="Questrial"/>
                <a:ea typeface="Questrial"/>
                <a:cs typeface="Questrial"/>
                <a:sym typeface="Questrial"/>
              </a:rPr>
              <a:t>NAPLAN results have consistently been strong in both performance and growth measures. (</a:t>
            </a:r>
            <a:r>
              <a:rPr i="1" lang="en-AU" sz="1800">
                <a:solidFill>
                  <a:srgbClr val="FFFFFF"/>
                </a:solidFill>
                <a:latin typeface="Questrial"/>
                <a:ea typeface="Questrial"/>
                <a:cs typeface="Questrial"/>
                <a:sym typeface="Questrial"/>
              </a:rPr>
              <a:t>My School </a:t>
            </a:r>
            <a:r>
              <a:rPr lang="en-AU" sz="1800">
                <a:solidFill>
                  <a:srgbClr val="FFFFFF"/>
                </a:solidFill>
                <a:latin typeface="Questrial"/>
                <a:ea typeface="Questrial"/>
                <a:cs typeface="Questrial"/>
                <a:sym typeface="Questrial"/>
              </a:rPr>
              <a:t>website)</a:t>
            </a:r>
            <a:endParaRPr sz="1800">
              <a:solidFill>
                <a:srgbClr val="FF0000"/>
              </a:solidFill>
              <a:latin typeface="Questrial"/>
              <a:ea typeface="Questrial"/>
              <a:cs typeface="Questrial"/>
              <a:sym typeface="Questrial"/>
            </a:endParaRPr>
          </a:p>
          <a:p>
            <a:pPr indent="-342900" lvl="0" marL="457200" rtl="0" algn="l">
              <a:lnSpc>
                <a:spcPct val="115000"/>
              </a:lnSpc>
              <a:spcBef>
                <a:spcPts val="1400"/>
              </a:spcBef>
              <a:spcAft>
                <a:spcPts val="0"/>
              </a:spcAft>
              <a:buClr>
                <a:srgbClr val="FFFFFF"/>
              </a:buClr>
              <a:buSzPts val="1800"/>
              <a:buFont typeface="Questrial"/>
              <a:buChar char="✓"/>
            </a:pPr>
            <a:r>
              <a:rPr lang="en-AU" sz="1800">
                <a:solidFill>
                  <a:srgbClr val="FFFFFF"/>
                </a:solidFill>
                <a:latin typeface="Questrial"/>
                <a:ea typeface="Questrial"/>
                <a:cs typeface="Questrial"/>
                <a:sym typeface="Questrial"/>
              </a:rPr>
              <a:t>Results in literacy and numeracy are amongst the strongest in the Brimbank Melton network (across years 7 to 9)</a:t>
            </a:r>
            <a:endParaRPr sz="1800">
              <a:solidFill>
                <a:srgbClr val="FFFFFF"/>
              </a:solidFill>
              <a:latin typeface="Questrial"/>
              <a:ea typeface="Questrial"/>
              <a:cs typeface="Questrial"/>
              <a:sym typeface="Questrial"/>
            </a:endParaRPr>
          </a:p>
          <a:p>
            <a:pPr indent="-342900" lvl="0" marL="457200" rtl="0" algn="l">
              <a:lnSpc>
                <a:spcPct val="115000"/>
              </a:lnSpc>
              <a:spcBef>
                <a:spcPts val="1400"/>
              </a:spcBef>
              <a:spcAft>
                <a:spcPts val="0"/>
              </a:spcAft>
              <a:buClr>
                <a:srgbClr val="FFFFFF"/>
              </a:buClr>
              <a:buSzPts val="1800"/>
              <a:buFont typeface="Questrial"/>
              <a:buChar char="✓"/>
            </a:pPr>
            <a:r>
              <a:rPr lang="en-AU" sz="1800">
                <a:solidFill>
                  <a:srgbClr val="FFFFFF"/>
                </a:solidFill>
                <a:latin typeface="Questrial"/>
                <a:ea typeface="Questrial"/>
                <a:cs typeface="Questrial"/>
                <a:sym typeface="Questrial"/>
              </a:rPr>
              <a:t>We continue to grow students at their point of need, with many students achieving more than 12 months growth in a year</a:t>
            </a:r>
            <a:endParaRPr sz="1800">
              <a:solidFill>
                <a:srgbClr val="FFFFFF"/>
              </a:solidFill>
              <a:latin typeface="Questrial"/>
              <a:ea typeface="Questrial"/>
              <a:cs typeface="Questrial"/>
              <a:sym typeface="Questrial"/>
            </a:endParaRPr>
          </a:p>
          <a:p>
            <a:pPr indent="-342900" lvl="0" marL="457200" rtl="0" algn="l">
              <a:lnSpc>
                <a:spcPct val="115000"/>
              </a:lnSpc>
              <a:spcBef>
                <a:spcPts val="1400"/>
              </a:spcBef>
              <a:spcAft>
                <a:spcPts val="1400"/>
              </a:spcAft>
              <a:buClr>
                <a:schemeClr val="lt1"/>
              </a:buClr>
              <a:buSzPts val="1800"/>
              <a:buFont typeface="Questrial"/>
              <a:buChar char="✓"/>
            </a:pPr>
            <a:r>
              <a:rPr lang="en-AU" sz="1800">
                <a:solidFill>
                  <a:schemeClr val="lt1"/>
                </a:solidFill>
                <a:latin typeface="Questrial"/>
                <a:ea typeface="Questrial"/>
                <a:cs typeface="Questrial"/>
                <a:sym typeface="Questrial"/>
              </a:rPr>
              <a:t>Creekside College has some of the highest attendance rates in the Brimbank Melton Network</a:t>
            </a:r>
            <a:endParaRPr sz="1800">
              <a:solidFill>
                <a:schemeClr val="lt1"/>
              </a:solidFill>
              <a:latin typeface="Questrial"/>
              <a:ea typeface="Questrial"/>
              <a:cs typeface="Questrial"/>
              <a:sym typeface="Questrial"/>
            </a:endParaRPr>
          </a:p>
        </p:txBody>
      </p:sp>
      <p:pic>
        <p:nvPicPr>
          <p:cNvPr id="282" name="Google Shape;282;p24" title="School 4.jpg"/>
          <p:cNvPicPr preferRelativeResize="0"/>
          <p:nvPr/>
        </p:nvPicPr>
        <p:blipFill rotWithShape="1">
          <a:blip r:embed="rId4">
            <a:alphaModFix/>
          </a:blip>
          <a:srcRect b="5669" l="0" r="0" t="0"/>
          <a:stretch/>
        </p:blipFill>
        <p:spPr>
          <a:xfrm>
            <a:off x="314050" y="1757250"/>
            <a:ext cx="3575650" cy="2470675"/>
          </a:xfrm>
          <a:prstGeom prst="rect">
            <a:avLst/>
          </a:prstGeom>
          <a:noFill/>
          <a:ln>
            <a:noFill/>
          </a:ln>
        </p:spPr>
      </p:pic>
      <p:pic>
        <p:nvPicPr>
          <p:cNvPr id="283" name="Google Shape;283;p24" title="School 5.jpg"/>
          <p:cNvPicPr preferRelativeResize="0"/>
          <p:nvPr/>
        </p:nvPicPr>
        <p:blipFill rotWithShape="1">
          <a:blip r:embed="rId5">
            <a:alphaModFix/>
          </a:blip>
          <a:srcRect b="9248" l="0" r="0" t="0"/>
          <a:stretch/>
        </p:blipFill>
        <p:spPr>
          <a:xfrm>
            <a:off x="314050" y="4227925"/>
            <a:ext cx="3575650" cy="2322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5"/>
          <p:cNvSpPr/>
          <p:nvPr/>
        </p:nvSpPr>
        <p:spPr>
          <a:xfrm>
            <a:off x="0" y="1453035"/>
            <a:ext cx="9144000" cy="5405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9" name="Google Shape;289;p25"/>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0" name="Google Shape;290;p25"/>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1" name="Google Shape;291;p25"/>
          <p:cNvSpPr txBox="1"/>
          <p:nvPr>
            <p:ph type="ctrTitle"/>
          </p:nvPr>
        </p:nvSpPr>
        <p:spPr>
          <a:xfrm>
            <a:off x="477880" y="345477"/>
            <a:ext cx="8496900" cy="8130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Clr>
                <a:schemeClr val="dk2"/>
              </a:buClr>
              <a:buSzPts val="1800"/>
              <a:buFont typeface="Arial"/>
              <a:buNone/>
            </a:pPr>
            <a:r>
              <a:rPr b="1" lang="en-AU" sz="2300">
                <a:solidFill>
                  <a:schemeClr val="lt1"/>
                </a:solidFill>
                <a:latin typeface="Questrial"/>
                <a:ea typeface="Questrial"/>
                <a:cs typeface="Questrial"/>
                <a:sym typeface="Questrial"/>
              </a:rPr>
              <a:t>STRONG LINKS WITH LAKEVIEW SENIOR COLLEGE</a:t>
            </a:r>
            <a:endParaRPr b="1" i="0" sz="2300" u="none" cap="none" strike="noStrike">
              <a:solidFill>
                <a:schemeClr val="dk1"/>
              </a:solidFill>
              <a:latin typeface="Questrial"/>
              <a:ea typeface="Questrial"/>
              <a:cs typeface="Questrial"/>
              <a:sym typeface="Questrial"/>
            </a:endParaRPr>
          </a:p>
        </p:txBody>
      </p:sp>
      <p:sp>
        <p:nvSpPr>
          <p:cNvPr id="292" name="Google Shape;292;p25"/>
          <p:cNvSpPr txBox="1"/>
          <p:nvPr/>
        </p:nvSpPr>
        <p:spPr>
          <a:xfrm>
            <a:off x="169075" y="1605425"/>
            <a:ext cx="8805900" cy="50310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t/>
            </a:r>
            <a:endParaRPr b="1" i="0" sz="2600" u="none" cap="none" strike="noStrike">
              <a:solidFill>
                <a:srgbClr val="FFFFFF"/>
              </a:solidFill>
              <a:latin typeface="Questrial"/>
              <a:ea typeface="Questrial"/>
              <a:cs typeface="Questrial"/>
              <a:sym typeface="Questrial"/>
            </a:endParaRPr>
          </a:p>
        </p:txBody>
      </p:sp>
      <p:pic>
        <p:nvPicPr>
          <p:cNvPr descr="Logo CC.png" id="293" name="Google Shape;293;p25"/>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294" name="Google Shape;294;p25"/>
          <p:cNvSpPr txBox="1"/>
          <p:nvPr/>
        </p:nvSpPr>
        <p:spPr>
          <a:xfrm>
            <a:off x="4029650" y="1789300"/>
            <a:ext cx="4846200" cy="4760700"/>
          </a:xfrm>
          <a:prstGeom prst="rect">
            <a:avLst/>
          </a:prstGeom>
          <a:noFill/>
          <a:ln>
            <a:noFill/>
          </a:ln>
        </p:spPr>
        <p:txBody>
          <a:bodyPr anchorCtr="0" anchor="t" bIns="91425" lIns="91425" spcFirstLastPara="1" rIns="91425" wrap="square" tIns="91425">
            <a:noAutofit/>
          </a:bodyPr>
          <a:lstStyle/>
          <a:p>
            <a:pPr indent="-346075" lvl="0" marL="457200" rtl="0" algn="l">
              <a:lnSpc>
                <a:spcPct val="115000"/>
              </a:lnSpc>
              <a:spcBef>
                <a:spcPts val="100"/>
              </a:spcBef>
              <a:spcAft>
                <a:spcPts val="0"/>
              </a:spcAft>
              <a:buClr>
                <a:schemeClr val="lt1"/>
              </a:buClr>
              <a:buSzPts val="1850"/>
              <a:buFont typeface="Questrial"/>
              <a:buChar char="✓"/>
            </a:pPr>
            <a:r>
              <a:rPr lang="en-AU" sz="1850">
                <a:solidFill>
                  <a:schemeClr val="lt1"/>
                </a:solidFill>
                <a:latin typeface="Questrial"/>
                <a:ea typeface="Questrial"/>
                <a:cs typeface="Questrial"/>
                <a:sym typeface="Questrial"/>
              </a:rPr>
              <a:t>95% of students from Creekside go on to attend LSC. </a:t>
            </a:r>
            <a:endParaRPr sz="1850">
              <a:solidFill>
                <a:schemeClr val="lt1"/>
              </a:solidFill>
              <a:latin typeface="Questrial"/>
              <a:ea typeface="Questrial"/>
              <a:cs typeface="Questrial"/>
              <a:sym typeface="Questrial"/>
            </a:endParaRPr>
          </a:p>
          <a:p>
            <a:pPr indent="-346075" lvl="0" marL="457200" rtl="0" algn="l">
              <a:lnSpc>
                <a:spcPct val="115000"/>
              </a:lnSpc>
              <a:spcBef>
                <a:spcPts val="1400"/>
              </a:spcBef>
              <a:spcAft>
                <a:spcPts val="0"/>
              </a:spcAft>
              <a:buClr>
                <a:schemeClr val="lt1"/>
              </a:buClr>
              <a:buSzPts val="1850"/>
              <a:buFont typeface="Questrial"/>
              <a:buChar char="✓"/>
            </a:pPr>
            <a:r>
              <a:rPr lang="en-AU" sz="1850">
                <a:solidFill>
                  <a:schemeClr val="lt1"/>
                </a:solidFill>
                <a:latin typeface="Questrial"/>
                <a:ea typeface="Questrial"/>
                <a:cs typeface="Questrial"/>
                <a:sym typeface="Questrial"/>
              </a:rPr>
              <a:t>Curriculum leaders are in frequent contact with Lakeview to ensure we are best preparing them for years 10 to 12.</a:t>
            </a:r>
            <a:endParaRPr sz="1850">
              <a:solidFill>
                <a:schemeClr val="lt1"/>
              </a:solidFill>
              <a:latin typeface="Questrial"/>
              <a:ea typeface="Questrial"/>
              <a:cs typeface="Questrial"/>
              <a:sym typeface="Questrial"/>
            </a:endParaRPr>
          </a:p>
          <a:p>
            <a:pPr indent="-346075" lvl="0" marL="457200" rtl="0" algn="l">
              <a:lnSpc>
                <a:spcPct val="115000"/>
              </a:lnSpc>
              <a:spcBef>
                <a:spcPts val="1400"/>
              </a:spcBef>
              <a:spcAft>
                <a:spcPts val="0"/>
              </a:spcAft>
              <a:buClr>
                <a:schemeClr val="lt1"/>
              </a:buClr>
              <a:buSzPts val="1850"/>
              <a:buFont typeface="Questrial"/>
              <a:buChar char="✓"/>
            </a:pPr>
            <a:r>
              <a:rPr lang="en-AU" sz="1850">
                <a:solidFill>
                  <a:schemeClr val="lt1"/>
                </a:solidFill>
                <a:latin typeface="Questrial"/>
                <a:ea typeface="Questrial"/>
                <a:cs typeface="Questrial"/>
                <a:sym typeface="Questrial"/>
              </a:rPr>
              <a:t>A comprehensive wellbeing and academic transition program. </a:t>
            </a:r>
            <a:endParaRPr sz="1850">
              <a:solidFill>
                <a:schemeClr val="lt1"/>
              </a:solidFill>
              <a:latin typeface="Questrial"/>
              <a:ea typeface="Questrial"/>
              <a:cs typeface="Questrial"/>
              <a:sym typeface="Questrial"/>
            </a:endParaRPr>
          </a:p>
          <a:p>
            <a:pPr indent="-346075" lvl="0" marL="457200" rtl="0" algn="l">
              <a:lnSpc>
                <a:spcPct val="115000"/>
              </a:lnSpc>
              <a:spcBef>
                <a:spcPts val="1400"/>
              </a:spcBef>
              <a:spcAft>
                <a:spcPts val="0"/>
              </a:spcAft>
              <a:buClr>
                <a:schemeClr val="lt1"/>
              </a:buClr>
              <a:buSzPts val="1850"/>
              <a:buFont typeface="Questrial"/>
              <a:buChar char="✓"/>
            </a:pPr>
            <a:r>
              <a:rPr lang="en-AU" sz="1850">
                <a:solidFill>
                  <a:schemeClr val="lt1"/>
                </a:solidFill>
                <a:latin typeface="Questrial"/>
                <a:ea typeface="Questrial"/>
                <a:cs typeface="Questrial"/>
                <a:sym typeface="Questrial"/>
              </a:rPr>
              <a:t>In 2025, 40 students  started VCE subjects in Year 10. </a:t>
            </a:r>
            <a:endParaRPr sz="1850">
              <a:solidFill>
                <a:schemeClr val="lt1"/>
              </a:solidFill>
              <a:latin typeface="Questrial"/>
              <a:ea typeface="Questrial"/>
              <a:cs typeface="Questrial"/>
              <a:sym typeface="Questrial"/>
            </a:endParaRPr>
          </a:p>
          <a:p>
            <a:pPr indent="-346075" lvl="0" marL="457200" rtl="0" algn="l">
              <a:lnSpc>
                <a:spcPct val="115000"/>
              </a:lnSpc>
              <a:spcBef>
                <a:spcPts val="1400"/>
              </a:spcBef>
              <a:spcAft>
                <a:spcPts val="1400"/>
              </a:spcAft>
              <a:buClr>
                <a:schemeClr val="lt1"/>
              </a:buClr>
              <a:buSzPts val="1850"/>
              <a:buFont typeface="Questrial"/>
              <a:buChar char="✓"/>
            </a:pPr>
            <a:r>
              <a:rPr lang="en-AU" sz="1850">
                <a:solidFill>
                  <a:schemeClr val="lt1"/>
                </a:solidFill>
                <a:latin typeface="Questrial"/>
                <a:ea typeface="Questrial"/>
                <a:cs typeface="Questrial"/>
                <a:sym typeface="Questrial"/>
              </a:rPr>
              <a:t>In 2025,  the top 2 highest ATAR scores were received by ex-Creekside students.</a:t>
            </a:r>
            <a:endParaRPr sz="1850">
              <a:solidFill>
                <a:srgbClr val="FFFFFF"/>
              </a:solidFill>
              <a:latin typeface="Questrial"/>
              <a:ea typeface="Questrial"/>
              <a:cs typeface="Questrial"/>
              <a:sym typeface="Questrial"/>
            </a:endParaRPr>
          </a:p>
        </p:txBody>
      </p:sp>
      <p:pic>
        <p:nvPicPr>
          <p:cNvPr id="295" name="Google Shape;295;p25" title="lakeview-senior-college-logo-1.png"/>
          <p:cNvPicPr preferRelativeResize="0"/>
          <p:nvPr/>
        </p:nvPicPr>
        <p:blipFill>
          <a:blip r:embed="rId4">
            <a:alphaModFix/>
          </a:blip>
          <a:stretch>
            <a:fillRect/>
          </a:stretch>
        </p:blipFill>
        <p:spPr>
          <a:xfrm>
            <a:off x="1096895" y="1892075"/>
            <a:ext cx="1901381" cy="2186588"/>
          </a:xfrm>
          <a:prstGeom prst="rect">
            <a:avLst/>
          </a:prstGeom>
          <a:noFill/>
          <a:ln>
            <a:noFill/>
          </a:ln>
        </p:spPr>
      </p:pic>
      <p:pic>
        <p:nvPicPr>
          <p:cNvPr id="296" name="Google Shape;296;p25" title="Lakeview 1.jpg"/>
          <p:cNvPicPr preferRelativeResize="0"/>
          <p:nvPr/>
        </p:nvPicPr>
        <p:blipFill rotWithShape="1">
          <a:blip r:embed="rId5">
            <a:alphaModFix/>
          </a:blip>
          <a:srcRect b="0" l="5697" r="4439" t="6977"/>
          <a:stretch/>
        </p:blipFill>
        <p:spPr>
          <a:xfrm>
            <a:off x="320525" y="4351750"/>
            <a:ext cx="3606525" cy="2099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6"/>
          <p:cNvSpPr/>
          <p:nvPr/>
        </p:nvSpPr>
        <p:spPr>
          <a:xfrm>
            <a:off x="0" y="1453035"/>
            <a:ext cx="9144000" cy="5405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2" name="Google Shape;302;p26"/>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3" name="Google Shape;303;p26"/>
          <p:cNvSpPr txBox="1"/>
          <p:nvPr>
            <p:ph type="ctrTitle"/>
          </p:nvPr>
        </p:nvSpPr>
        <p:spPr>
          <a:xfrm>
            <a:off x="477880" y="345477"/>
            <a:ext cx="8496900" cy="8130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Clr>
                <a:schemeClr val="dk2"/>
              </a:buClr>
              <a:buSzPts val="1800"/>
              <a:buFont typeface="Arial"/>
              <a:buNone/>
            </a:pPr>
            <a:r>
              <a:rPr b="1" lang="en-AU" sz="2600">
                <a:solidFill>
                  <a:schemeClr val="lt1"/>
                </a:solidFill>
                <a:latin typeface="Questrial"/>
                <a:ea typeface="Questrial"/>
                <a:cs typeface="Questrial"/>
                <a:sym typeface="Questrial"/>
              </a:rPr>
              <a:t>CREEKSIDE K-9 COLLEGE YEAR 7 ZONE 2027</a:t>
            </a:r>
            <a:endParaRPr b="1" i="0" sz="2600" u="none" cap="none" strike="noStrike">
              <a:solidFill>
                <a:schemeClr val="dk1"/>
              </a:solidFill>
              <a:latin typeface="Questrial"/>
              <a:ea typeface="Questrial"/>
              <a:cs typeface="Questrial"/>
              <a:sym typeface="Questrial"/>
            </a:endParaRPr>
          </a:p>
        </p:txBody>
      </p:sp>
      <p:sp>
        <p:nvSpPr>
          <p:cNvPr id="304" name="Google Shape;304;p26"/>
          <p:cNvSpPr/>
          <p:nvPr/>
        </p:nvSpPr>
        <p:spPr>
          <a:xfrm>
            <a:off x="169075" y="1529225"/>
            <a:ext cx="8805900" cy="522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i="0" lang="en-AU" sz="2600" cap="none" strike="noStrike">
                <a:solidFill>
                  <a:srgbClr val="FFFFFF"/>
                </a:solidFill>
                <a:uFill>
                  <a:noFill/>
                </a:uFill>
                <a:latin typeface="Questrial"/>
                <a:ea typeface="Questrial"/>
                <a:cs typeface="Questrial"/>
                <a:sym typeface="Questrial"/>
                <a:hlinkClick r:id="rId3">
                  <a:extLst>
                    <a:ext uri="{A12FA001-AC4F-418D-AE19-62706E023703}">
                      <ahyp:hlinkClr val="tx"/>
                    </a:ext>
                  </a:extLst>
                </a:hlinkClick>
              </a:rPr>
              <a:t>https://www.findmyschool.vic.gov.au/</a:t>
            </a:r>
            <a:r>
              <a:rPr i="0" lang="en-AU" sz="2600" cap="none" strike="noStrike">
                <a:solidFill>
                  <a:srgbClr val="FFFFFF"/>
                </a:solidFill>
                <a:latin typeface="Questrial"/>
                <a:ea typeface="Questrial"/>
                <a:cs typeface="Questrial"/>
                <a:sym typeface="Questrial"/>
              </a:rPr>
              <a:t> </a:t>
            </a:r>
            <a:endParaRPr i="0" sz="2600" cap="none" strike="noStrike">
              <a:solidFill>
                <a:srgbClr val="FFFFFF"/>
              </a:solidFill>
              <a:latin typeface="Questrial"/>
              <a:ea typeface="Questrial"/>
              <a:cs typeface="Questrial"/>
              <a:sym typeface="Questrial"/>
            </a:endParaRPr>
          </a:p>
        </p:txBody>
      </p:sp>
      <p:pic>
        <p:nvPicPr>
          <p:cNvPr descr="Logo CC.png" id="305" name="Google Shape;305;p26"/>
          <p:cNvPicPr preferRelativeResize="0"/>
          <p:nvPr/>
        </p:nvPicPr>
        <p:blipFill rotWithShape="1">
          <a:blip r:embed="rId4">
            <a:alphaModFix/>
          </a:blip>
          <a:srcRect b="0" l="0" r="0" t="0"/>
          <a:stretch/>
        </p:blipFill>
        <p:spPr>
          <a:xfrm>
            <a:off x="423136" y="352936"/>
            <a:ext cx="1320424" cy="788550"/>
          </a:xfrm>
          <a:prstGeom prst="rect">
            <a:avLst/>
          </a:prstGeom>
          <a:noFill/>
          <a:ln>
            <a:noFill/>
          </a:ln>
        </p:spPr>
      </p:pic>
      <p:pic>
        <p:nvPicPr>
          <p:cNvPr id="306" name="Google Shape;306;p26"/>
          <p:cNvPicPr preferRelativeResize="0"/>
          <p:nvPr/>
        </p:nvPicPr>
        <p:blipFill rotWithShape="1">
          <a:blip r:embed="rId5">
            <a:alphaModFix/>
          </a:blip>
          <a:srcRect b="0" l="0" r="10241" t="0"/>
          <a:stretch/>
        </p:blipFill>
        <p:spPr>
          <a:xfrm>
            <a:off x="1390725" y="2128150"/>
            <a:ext cx="6362600" cy="45564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7"/>
          <p:cNvSpPr/>
          <p:nvPr/>
        </p:nvSpPr>
        <p:spPr>
          <a:xfrm>
            <a:off x="0" y="1453035"/>
            <a:ext cx="9144000" cy="5405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2" name="Google Shape;312;p27"/>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3" name="Google Shape;313;p27"/>
          <p:cNvSpPr txBox="1"/>
          <p:nvPr>
            <p:ph type="ctrTitle"/>
          </p:nvPr>
        </p:nvSpPr>
        <p:spPr>
          <a:xfrm>
            <a:off x="477880" y="345477"/>
            <a:ext cx="8496900" cy="8130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Clr>
                <a:schemeClr val="dk2"/>
              </a:buClr>
              <a:buSzPts val="1800"/>
              <a:buFont typeface="Arial"/>
              <a:buNone/>
            </a:pPr>
            <a:r>
              <a:rPr b="1" lang="en-AU" sz="3600">
                <a:solidFill>
                  <a:schemeClr val="lt1"/>
                </a:solidFill>
                <a:latin typeface="Questrial"/>
                <a:ea typeface="Questrial"/>
                <a:cs typeface="Questrial"/>
                <a:sym typeface="Questrial"/>
              </a:rPr>
              <a:t>IMPORTANT DATES</a:t>
            </a:r>
            <a:endParaRPr b="1" i="0" sz="3600" u="none" cap="none" strike="noStrike">
              <a:solidFill>
                <a:schemeClr val="dk1"/>
              </a:solidFill>
              <a:latin typeface="Questrial"/>
              <a:ea typeface="Questrial"/>
              <a:cs typeface="Questrial"/>
              <a:sym typeface="Questrial"/>
            </a:endParaRPr>
          </a:p>
        </p:txBody>
      </p:sp>
      <p:pic>
        <p:nvPicPr>
          <p:cNvPr descr="Logo CC.png" id="314" name="Google Shape;314;p27"/>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315" name="Google Shape;315;p27"/>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342900" lvl="0" marL="457200" rtl="0" algn="just">
              <a:lnSpc>
                <a:spcPct val="115000"/>
              </a:lnSpc>
              <a:spcBef>
                <a:spcPts val="0"/>
              </a:spcBef>
              <a:spcAft>
                <a:spcPts val="0"/>
              </a:spcAft>
              <a:buClr>
                <a:srgbClr val="FFD966"/>
              </a:buClr>
              <a:buSzPts val="1800"/>
              <a:buFont typeface="Century Schoolbook"/>
              <a:buChar char="★"/>
            </a:pPr>
            <a:r>
              <a:rPr b="1" lang="en-AU" sz="1800">
                <a:solidFill>
                  <a:srgbClr val="FFD966"/>
                </a:solidFill>
                <a:latin typeface="Questrial"/>
                <a:ea typeface="Questrial"/>
                <a:cs typeface="Questrial"/>
                <a:sym typeface="Questrial"/>
              </a:rPr>
              <a:t>Wednesday 22nd April</a:t>
            </a:r>
            <a:r>
              <a:rPr b="1" lang="en-AU" sz="1800">
                <a:solidFill>
                  <a:schemeClr val="lt1"/>
                </a:solidFill>
                <a:latin typeface="Questrial"/>
                <a:ea typeface="Questrial"/>
                <a:cs typeface="Questrial"/>
                <a:sym typeface="Questrial"/>
              </a:rPr>
              <a:t> -</a:t>
            </a:r>
            <a:r>
              <a:rPr lang="en-AU" sz="1800">
                <a:solidFill>
                  <a:schemeClr val="lt1"/>
                </a:solidFill>
                <a:latin typeface="Questrial"/>
                <a:ea typeface="Questrial"/>
                <a:cs typeface="Questrial"/>
                <a:sym typeface="Questrial"/>
              </a:rPr>
              <a:t> Government primary schools distribute the Transition Information Pack for parents/carers to all families of current Year 6 students. </a:t>
            </a:r>
            <a:endParaRPr sz="1800">
              <a:solidFill>
                <a:schemeClr val="lt1"/>
              </a:solidFill>
              <a:latin typeface="Questrial"/>
              <a:ea typeface="Questrial"/>
              <a:cs typeface="Questrial"/>
              <a:sym typeface="Questrial"/>
            </a:endParaRPr>
          </a:p>
          <a:p>
            <a:pPr indent="0" lvl="0" marL="457200" rtl="0" algn="just">
              <a:lnSpc>
                <a:spcPct val="115000"/>
              </a:lnSpc>
              <a:spcBef>
                <a:spcPts val="0"/>
              </a:spcBef>
              <a:spcAft>
                <a:spcPts val="0"/>
              </a:spcAft>
              <a:buNone/>
            </a:pPr>
            <a:r>
              <a:t/>
            </a:r>
            <a:endParaRPr sz="1800">
              <a:solidFill>
                <a:srgbClr val="FF0000"/>
              </a:solidFill>
              <a:latin typeface="Questrial"/>
              <a:ea typeface="Questrial"/>
              <a:cs typeface="Questrial"/>
              <a:sym typeface="Questrial"/>
            </a:endParaRPr>
          </a:p>
          <a:p>
            <a:pPr indent="-342900" lvl="0" marL="457200" rtl="0" algn="just">
              <a:lnSpc>
                <a:spcPct val="115000"/>
              </a:lnSpc>
              <a:spcBef>
                <a:spcPts val="0"/>
              </a:spcBef>
              <a:spcAft>
                <a:spcPts val="0"/>
              </a:spcAft>
              <a:buClr>
                <a:srgbClr val="FFD966"/>
              </a:buClr>
              <a:buSzPts val="1800"/>
              <a:buFont typeface="Century Schoolbook"/>
              <a:buChar char="★"/>
            </a:pPr>
            <a:r>
              <a:rPr b="1" lang="en-AU" sz="1800">
                <a:solidFill>
                  <a:srgbClr val="FFD966"/>
                </a:solidFill>
                <a:latin typeface="Questrial"/>
                <a:ea typeface="Questrial"/>
                <a:cs typeface="Questrial"/>
                <a:sym typeface="Questrial"/>
              </a:rPr>
              <a:t>Friday 8 May 2026</a:t>
            </a:r>
            <a:r>
              <a:rPr b="1" lang="en-AU" sz="1800">
                <a:solidFill>
                  <a:schemeClr val="lt1"/>
                </a:solidFill>
                <a:latin typeface="Questrial"/>
                <a:ea typeface="Questrial"/>
                <a:cs typeface="Questrial"/>
                <a:sym typeface="Questrial"/>
              </a:rPr>
              <a:t> -</a:t>
            </a:r>
            <a:r>
              <a:rPr lang="en-AU" sz="1800">
                <a:solidFill>
                  <a:schemeClr val="lt1"/>
                </a:solidFill>
                <a:latin typeface="Questrial"/>
                <a:ea typeface="Questrial"/>
                <a:cs typeface="Questrial"/>
                <a:sym typeface="Questrial"/>
              </a:rPr>
              <a:t> Parents/carers return Application for Year 7 Placement 2026 forms to government primary schools by this date. </a:t>
            </a:r>
            <a:endParaRPr sz="1800">
              <a:solidFill>
                <a:schemeClr val="lt1"/>
              </a:solidFill>
              <a:latin typeface="Questrial"/>
              <a:ea typeface="Questrial"/>
              <a:cs typeface="Questrial"/>
              <a:sym typeface="Questrial"/>
            </a:endParaRPr>
          </a:p>
          <a:p>
            <a:pPr indent="0" lvl="0" marL="457200" rtl="0" algn="just">
              <a:lnSpc>
                <a:spcPct val="115000"/>
              </a:lnSpc>
              <a:spcBef>
                <a:spcPts val="0"/>
              </a:spcBef>
              <a:spcAft>
                <a:spcPts val="0"/>
              </a:spcAft>
              <a:buNone/>
            </a:pPr>
            <a:r>
              <a:t/>
            </a:r>
            <a:endParaRPr sz="1800">
              <a:solidFill>
                <a:srgbClr val="FF0000"/>
              </a:solidFill>
              <a:latin typeface="Questrial"/>
              <a:ea typeface="Questrial"/>
              <a:cs typeface="Questrial"/>
              <a:sym typeface="Questrial"/>
            </a:endParaRPr>
          </a:p>
          <a:p>
            <a:pPr indent="-342900" lvl="0" marL="457200" rtl="0" algn="just">
              <a:lnSpc>
                <a:spcPct val="115000"/>
              </a:lnSpc>
              <a:spcBef>
                <a:spcPts val="0"/>
              </a:spcBef>
              <a:spcAft>
                <a:spcPts val="0"/>
              </a:spcAft>
              <a:buClr>
                <a:srgbClr val="FFD966"/>
              </a:buClr>
              <a:buSzPts val="1800"/>
              <a:buFont typeface="Century Schoolbook"/>
              <a:buChar char="★"/>
            </a:pPr>
            <a:r>
              <a:rPr b="1" lang="en-AU" sz="1800">
                <a:solidFill>
                  <a:srgbClr val="FFD966"/>
                </a:solidFill>
                <a:latin typeface="Questrial"/>
                <a:ea typeface="Questrial"/>
                <a:cs typeface="Questrial"/>
                <a:sym typeface="Questrial"/>
              </a:rPr>
              <a:t>Wednesday 24th of June 2026 </a:t>
            </a:r>
            <a:r>
              <a:rPr b="1" lang="en-AU" sz="1800">
                <a:solidFill>
                  <a:schemeClr val="lt1"/>
                </a:solidFill>
                <a:latin typeface="Questrial"/>
                <a:ea typeface="Questrial"/>
                <a:cs typeface="Questrial"/>
                <a:sym typeface="Questrial"/>
              </a:rPr>
              <a:t>-</a:t>
            </a:r>
            <a:r>
              <a:rPr lang="en-AU" sz="1800">
                <a:solidFill>
                  <a:schemeClr val="lt1"/>
                </a:solidFill>
                <a:latin typeface="Questrial"/>
                <a:ea typeface="Questrial"/>
                <a:cs typeface="Questrial"/>
                <a:sym typeface="Questrial"/>
              </a:rPr>
              <a:t> Parents and carers are notified, in writing, by their child’s primary school of their 2027 offer. </a:t>
            </a:r>
            <a:endParaRPr sz="1800">
              <a:solidFill>
                <a:schemeClr val="lt1"/>
              </a:solidFill>
              <a:latin typeface="Questrial"/>
              <a:ea typeface="Questrial"/>
              <a:cs typeface="Questrial"/>
              <a:sym typeface="Questrial"/>
            </a:endParaRPr>
          </a:p>
          <a:p>
            <a:pPr indent="0" lvl="0" marL="457200" rtl="0" algn="just">
              <a:lnSpc>
                <a:spcPct val="115000"/>
              </a:lnSpc>
              <a:spcBef>
                <a:spcPts val="0"/>
              </a:spcBef>
              <a:spcAft>
                <a:spcPts val="0"/>
              </a:spcAft>
              <a:buNone/>
            </a:pPr>
            <a:r>
              <a:t/>
            </a:r>
            <a:endParaRPr sz="1800">
              <a:solidFill>
                <a:srgbClr val="FF0000"/>
              </a:solidFill>
              <a:latin typeface="Questrial"/>
              <a:ea typeface="Questrial"/>
              <a:cs typeface="Questrial"/>
              <a:sym typeface="Questrial"/>
            </a:endParaRPr>
          </a:p>
          <a:p>
            <a:pPr indent="-342900" lvl="0" marL="457200" rtl="0" algn="just">
              <a:lnSpc>
                <a:spcPct val="115000"/>
              </a:lnSpc>
              <a:spcBef>
                <a:spcPts val="0"/>
              </a:spcBef>
              <a:spcAft>
                <a:spcPts val="0"/>
              </a:spcAft>
              <a:buClr>
                <a:srgbClr val="FFD966"/>
              </a:buClr>
              <a:buSzPts val="1800"/>
              <a:buFont typeface="Century Schoolbook"/>
              <a:buChar char="★"/>
            </a:pPr>
            <a:r>
              <a:rPr b="1" lang="en-AU" sz="1800">
                <a:solidFill>
                  <a:srgbClr val="FFD966"/>
                </a:solidFill>
                <a:latin typeface="Questrial"/>
                <a:ea typeface="Questrial"/>
                <a:cs typeface="Questrial"/>
                <a:sym typeface="Questrial"/>
              </a:rPr>
              <a:t>Friday 17th July 2026</a:t>
            </a:r>
            <a:r>
              <a:rPr b="1" lang="en-AU" sz="1800">
                <a:solidFill>
                  <a:schemeClr val="lt1"/>
                </a:solidFill>
                <a:latin typeface="Questrial"/>
                <a:ea typeface="Questrial"/>
                <a:cs typeface="Questrial"/>
                <a:sym typeface="Questrial"/>
              </a:rPr>
              <a:t> - </a:t>
            </a:r>
            <a:r>
              <a:rPr lang="en-AU" sz="1800">
                <a:solidFill>
                  <a:schemeClr val="lt1"/>
                </a:solidFill>
                <a:latin typeface="Questrial"/>
                <a:ea typeface="Questrial"/>
                <a:cs typeface="Questrial"/>
                <a:sym typeface="Questrial"/>
              </a:rPr>
              <a:t>Closing date for parents/carers to lodge a written non-placement appeal with their preferred secondary schools. </a:t>
            </a:r>
            <a:endParaRPr sz="1800">
              <a:solidFill>
                <a:schemeClr val="lt1"/>
              </a:solidFill>
              <a:latin typeface="Questrial"/>
              <a:ea typeface="Questrial"/>
              <a:cs typeface="Questrial"/>
              <a:sym typeface="Questrial"/>
            </a:endParaRPr>
          </a:p>
          <a:p>
            <a:pPr indent="0" lvl="0" marL="457200" rtl="0" algn="just">
              <a:lnSpc>
                <a:spcPct val="115000"/>
              </a:lnSpc>
              <a:spcBef>
                <a:spcPts val="0"/>
              </a:spcBef>
              <a:spcAft>
                <a:spcPts val="0"/>
              </a:spcAft>
              <a:buNone/>
            </a:pPr>
            <a:r>
              <a:t/>
            </a:r>
            <a:endParaRPr sz="1800">
              <a:solidFill>
                <a:srgbClr val="FF0000"/>
              </a:solidFill>
              <a:latin typeface="Questrial"/>
              <a:ea typeface="Questrial"/>
              <a:cs typeface="Questrial"/>
              <a:sym typeface="Questrial"/>
            </a:endParaRPr>
          </a:p>
          <a:p>
            <a:pPr indent="-342900" lvl="0" marL="457200" rtl="0" algn="just">
              <a:lnSpc>
                <a:spcPct val="115000"/>
              </a:lnSpc>
              <a:spcBef>
                <a:spcPts val="0"/>
              </a:spcBef>
              <a:spcAft>
                <a:spcPts val="0"/>
              </a:spcAft>
              <a:buClr>
                <a:srgbClr val="FFD966"/>
              </a:buClr>
              <a:buSzPts val="1800"/>
              <a:buFont typeface="Century Schoolbook"/>
              <a:buChar char="★"/>
            </a:pPr>
            <a:r>
              <a:rPr b="1" lang="en-AU" sz="1800">
                <a:solidFill>
                  <a:srgbClr val="FFD966"/>
                </a:solidFill>
                <a:latin typeface="Questrial"/>
                <a:ea typeface="Questrial"/>
                <a:cs typeface="Questrial"/>
                <a:sym typeface="Questrial"/>
              </a:rPr>
              <a:t>Tuesday 8th December 2026</a:t>
            </a:r>
            <a:r>
              <a:rPr b="1" lang="en-AU" sz="1800">
                <a:solidFill>
                  <a:schemeClr val="lt1"/>
                </a:solidFill>
                <a:latin typeface="Questrial"/>
                <a:ea typeface="Questrial"/>
                <a:cs typeface="Questrial"/>
                <a:sym typeface="Questrial"/>
              </a:rPr>
              <a:t> </a:t>
            </a:r>
            <a:r>
              <a:rPr lang="en-AU" sz="1800">
                <a:solidFill>
                  <a:schemeClr val="lt1"/>
                </a:solidFill>
                <a:latin typeface="Questrial"/>
                <a:ea typeface="Questrial"/>
                <a:cs typeface="Questrial"/>
                <a:sym typeface="Questrial"/>
              </a:rPr>
              <a:t>- Secondary schools host an Orientation Day for Year 6 students.</a:t>
            </a:r>
            <a:endParaRPr sz="2000">
              <a:solidFill>
                <a:schemeClr val="lt1"/>
              </a:solidFill>
              <a:latin typeface="Calibri"/>
              <a:ea typeface="Calibri"/>
              <a:cs typeface="Calibri"/>
              <a:sym typeface="Calibri"/>
            </a:endParaRPr>
          </a:p>
          <a:p>
            <a:pPr indent="-342900" lvl="0" marL="457200" rtl="0" algn="just">
              <a:lnSpc>
                <a:spcPct val="115000"/>
              </a:lnSpc>
              <a:spcBef>
                <a:spcPts val="0"/>
              </a:spcBef>
              <a:spcAft>
                <a:spcPts val="0"/>
              </a:spcAft>
              <a:buClr>
                <a:srgbClr val="FFD966"/>
              </a:buClr>
              <a:buSzPts val="1800"/>
              <a:buFont typeface="Questrial"/>
              <a:buChar char="★"/>
            </a:pPr>
            <a:r>
              <a:t/>
            </a:r>
            <a:endParaRPr b="1" sz="1800">
              <a:solidFill>
                <a:srgbClr val="FFD966"/>
              </a:solidFill>
              <a:latin typeface="Questrial"/>
              <a:ea typeface="Questrial"/>
              <a:cs typeface="Questrial"/>
              <a:sym typeface="Quest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8"/>
          <p:cNvSpPr/>
          <p:nvPr/>
        </p:nvSpPr>
        <p:spPr>
          <a:xfrm>
            <a:off x="0" y="1453016"/>
            <a:ext cx="9144000" cy="2532995"/>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1" name="Google Shape;321;p28"/>
          <p:cNvSpPr/>
          <p:nvPr/>
        </p:nvSpPr>
        <p:spPr>
          <a:xfrm>
            <a:off x="0" y="3986011"/>
            <a:ext cx="9144000" cy="2871988"/>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2" name="Google Shape;322;p28"/>
          <p:cNvSpPr/>
          <p:nvPr/>
        </p:nvSpPr>
        <p:spPr>
          <a:xfrm>
            <a:off x="1" y="1"/>
            <a:ext cx="9144000" cy="1453015"/>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3" name="Google Shape;323;p28"/>
          <p:cNvSpPr/>
          <p:nvPr/>
        </p:nvSpPr>
        <p:spPr>
          <a:xfrm>
            <a:off x="169069" y="152400"/>
            <a:ext cx="8805862" cy="65532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4" name="Google Shape;324;p28"/>
          <p:cNvSpPr txBox="1"/>
          <p:nvPr>
            <p:ph type="ctrTitle"/>
          </p:nvPr>
        </p:nvSpPr>
        <p:spPr>
          <a:xfrm>
            <a:off x="323476" y="328581"/>
            <a:ext cx="8497045" cy="812905"/>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4200"/>
              <a:buFont typeface="Questrial"/>
              <a:buNone/>
            </a:pPr>
            <a:r>
              <a:rPr b="1" i="0" lang="en-AU" sz="4200" u="none" cap="none" strike="noStrike">
                <a:solidFill>
                  <a:schemeClr val="lt1"/>
                </a:solidFill>
                <a:latin typeface="Questrial"/>
                <a:ea typeface="Questrial"/>
                <a:cs typeface="Questrial"/>
                <a:sym typeface="Questrial"/>
              </a:rPr>
              <a:t>C</a:t>
            </a:r>
            <a:r>
              <a:rPr b="1" i="0" lang="en-AU" sz="4200" u="none" cap="none" strike="noStrike">
                <a:solidFill>
                  <a:schemeClr val="lt1"/>
                </a:solidFill>
                <a:latin typeface="Questrial"/>
                <a:ea typeface="Questrial"/>
                <a:cs typeface="Questrial"/>
                <a:sym typeface="Questrial"/>
              </a:rPr>
              <a:t>REEKSIDE K-9 C</a:t>
            </a:r>
            <a:r>
              <a:rPr b="1" lang="en-AU" sz="4200">
                <a:solidFill>
                  <a:schemeClr val="lt1"/>
                </a:solidFill>
                <a:latin typeface="Questrial"/>
                <a:ea typeface="Questrial"/>
                <a:cs typeface="Questrial"/>
                <a:sym typeface="Questrial"/>
              </a:rPr>
              <a:t>OLLEGE</a:t>
            </a:r>
            <a:endParaRPr b="1" i="0" sz="3600" u="none" cap="none" strike="noStrike">
              <a:solidFill>
                <a:schemeClr val="dk1"/>
              </a:solidFill>
              <a:latin typeface="Questrial"/>
              <a:ea typeface="Questrial"/>
              <a:cs typeface="Questrial"/>
              <a:sym typeface="Questrial"/>
            </a:endParaRPr>
          </a:p>
        </p:txBody>
      </p:sp>
      <p:pic>
        <p:nvPicPr>
          <p:cNvPr descr="Logo CC.png" id="325" name="Google Shape;325;p28"/>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326" name="Google Shape;326;p28"/>
          <p:cNvSpPr/>
          <p:nvPr/>
        </p:nvSpPr>
        <p:spPr>
          <a:xfrm>
            <a:off x="373305" y="1605415"/>
            <a:ext cx="8397300" cy="21939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chemeClr val="dk1"/>
              </a:buClr>
              <a:buSzPts val="4200"/>
              <a:buFont typeface="Arial"/>
              <a:buNone/>
            </a:pPr>
            <a:r>
              <a:rPr b="1" i="0" lang="en-AU" sz="2400" u="none" cap="none" strike="noStrike">
                <a:solidFill>
                  <a:srgbClr val="FFFFFF"/>
                </a:solidFill>
                <a:latin typeface="Questrial"/>
                <a:ea typeface="Questrial"/>
                <a:cs typeface="Questrial"/>
                <a:sym typeface="Questrial"/>
              </a:rPr>
              <a:t>Thank you for attending. </a:t>
            </a:r>
            <a:endParaRPr b="1" i="0" sz="2400" u="none" cap="none" strike="noStrike">
              <a:solidFill>
                <a:srgbClr val="FFFFFF"/>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4200"/>
              <a:buFont typeface="Arial"/>
              <a:buNone/>
            </a:pPr>
            <a:r>
              <a:rPr b="1" lang="en-AU" sz="2400">
                <a:solidFill>
                  <a:srgbClr val="FFFFFF"/>
                </a:solidFill>
                <a:latin typeface="Questrial"/>
                <a:ea typeface="Questrial"/>
                <a:cs typeface="Questrial"/>
                <a:sym typeface="Questrial"/>
              </a:rPr>
              <a:t>Please follow us on Instagram via the QR code below.</a:t>
            </a:r>
            <a:endParaRPr b="1" sz="2400">
              <a:solidFill>
                <a:srgbClr val="FFFFFF"/>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4200"/>
              <a:buFont typeface="Arial"/>
              <a:buNone/>
            </a:pPr>
            <a:r>
              <a:rPr b="1" lang="en-AU" sz="2400">
                <a:solidFill>
                  <a:srgbClr val="FFFFFF"/>
                </a:solidFill>
                <a:latin typeface="Questrial"/>
                <a:ea typeface="Questrial"/>
                <a:cs typeface="Questrial"/>
                <a:sym typeface="Questrial"/>
              </a:rPr>
              <a:t>Now we will split into groups for a school tour and to hear from some of our staff and students!</a:t>
            </a:r>
            <a:endParaRPr b="1" sz="2400">
              <a:solidFill>
                <a:srgbClr val="FFFFFF"/>
              </a:solidFill>
              <a:latin typeface="Questrial"/>
              <a:ea typeface="Questrial"/>
              <a:cs typeface="Questrial"/>
              <a:sym typeface="Questrial"/>
            </a:endParaRPr>
          </a:p>
        </p:txBody>
      </p:sp>
      <p:pic>
        <p:nvPicPr>
          <p:cNvPr id="327" name="Google Shape;327;p28"/>
          <p:cNvPicPr preferRelativeResize="0"/>
          <p:nvPr/>
        </p:nvPicPr>
        <p:blipFill rotWithShape="1">
          <a:blip r:embed="rId4">
            <a:alphaModFix/>
          </a:blip>
          <a:srcRect b="0" l="0" r="0" t="0"/>
          <a:stretch/>
        </p:blipFill>
        <p:spPr>
          <a:xfrm>
            <a:off x="539808" y="5113100"/>
            <a:ext cx="1051560" cy="1051560"/>
          </a:xfrm>
          <a:prstGeom prst="rect">
            <a:avLst/>
          </a:prstGeom>
          <a:noFill/>
          <a:ln>
            <a:noFill/>
          </a:ln>
        </p:spPr>
      </p:pic>
      <p:sp>
        <p:nvSpPr>
          <p:cNvPr id="328" name="Google Shape;328;p28"/>
          <p:cNvSpPr/>
          <p:nvPr/>
        </p:nvSpPr>
        <p:spPr>
          <a:xfrm>
            <a:off x="423113" y="4079502"/>
            <a:ext cx="6297000" cy="1261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AU" sz="2000" u="sng" cap="none" strike="noStrike">
                <a:solidFill>
                  <a:schemeClr val="lt1"/>
                </a:solidFill>
                <a:latin typeface="Questrial"/>
                <a:ea typeface="Questrial"/>
                <a:cs typeface="Questrial"/>
                <a:sym typeface="Questrial"/>
              </a:rPr>
              <a:t>Connect with us:</a:t>
            </a:r>
            <a:endParaRPr b="1" i="0" sz="1400" u="none" cap="none" strike="noStrike">
              <a:solidFill>
                <a:srgbClr val="000000"/>
              </a:solidFill>
              <a:latin typeface="Questrial"/>
              <a:ea typeface="Questrial"/>
              <a:cs typeface="Questrial"/>
              <a:sym typeface="Questrial"/>
            </a:endParaRPr>
          </a:p>
          <a:p>
            <a:pPr indent="0" lvl="0" marL="0" marR="0" rtl="0" algn="l">
              <a:lnSpc>
                <a:spcPct val="200000"/>
              </a:lnSpc>
              <a:spcBef>
                <a:spcPts val="0"/>
              </a:spcBef>
              <a:spcAft>
                <a:spcPts val="0"/>
              </a:spcAft>
              <a:buClr>
                <a:srgbClr val="000000"/>
              </a:buClr>
              <a:buSzPts val="2800"/>
              <a:buFont typeface="Arial"/>
              <a:buNone/>
            </a:pPr>
            <a:r>
              <a:rPr b="1" i="0" lang="en-AU" sz="2700" u="none" cap="none" strike="noStrike">
                <a:solidFill>
                  <a:schemeClr val="lt1"/>
                </a:solidFill>
                <a:latin typeface="Consolas"/>
                <a:ea typeface="Consolas"/>
                <a:cs typeface="Consolas"/>
                <a:sym typeface="Consolas"/>
              </a:rPr>
              <a:t>www.creeksidecollege.vic.edu.au</a:t>
            </a:r>
            <a:endParaRPr b="1" i="0" sz="2700" u="none" cap="none" strike="noStrike">
              <a:solidFill>
                <a:schemeClr val="lt1"/>
              </a:solidFill>
              <a:latin typeface="Consolas"/>
              <a:ea typeface="Consolas"/>
              <a:cs typeface="Consolas"/>
              <a:sym typeface="Consolas"/>
            </a:endParaRPr>
          </a:p>
        </p:txBody>
      </p:sp>
      <p:pic>
        <p:nvPicPr>
          <p:cNvPr id="329" name="Google Shape;329;p28"/>
          <p:cNvPicPr preferRelativeResize="0"/>
          <p:nvPr/>
        </p:nvPicPr>
        <p:blipFill>
          <a:blip r:embed="rId5">
            <a:alphaModFix/>
          </a:blip>
          <a:stretch>
            <a:fillRect/>
          </a:stretch>
        </p:blipFill>
        <p:spPr>
          <a:xfrm>
            <a:off x="2045625" y="5113100"/>
            <a:ext cx="1051551" cy="1051551"/>
          </a:xfrm>
          <a:prstGeom prst="rect">
            <a:avLst/>
          </a:prstGeom>
          <a:noFill/>
          <a:ln>
            <a:noFill/>
          </a:ln>
        </p:spPr>
      </p:pic>
      <p:pic>
        <p:nvPicPr>
          <p:cNvPr id="330" name="Google Shape;330;p28"/>
          <p:cNvPicPr preferRelativeResize="0"/>
          <p:nvPr/>
        </p:nvPicPr>
        <p:blipFill>
          <a:blip r:embed="rId6">
            <a:alphaModFix/>
          </a:blip>
          <a:stretch>
            <a:fillRect/>
          </a:stretch>
        </p:blipFill>
        <p:spPr>
          <a:xfrm>
            <a:off x="6720125" y="4079500"/>
            <a:ext cx="2050475" cy="247296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9"/>
          <p:cNvSpPr/>
          <p:nvPr/>
        </p:nvSpPr>
        <p:spPr>
          <a:xfrm>
            <a:off x="0" y="1453035"/>
            <a:ext cx="9144000" cy="5405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6" name="Google Shape;336;p29"/>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7" name="Google Shape;337;p29"/>
          <p:cNvSpPr txBox="1"/>
          <p:nvPr>
            <p:ph type="ctrTitle"/>
          </p:nvPr>
        </p:nvSpPr>
        <p:spPr>
          <a:xfrm>
            <a:off x="477875" y="370000"/>
            <a:ext cx="8496900" cy="7884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Clr>
                <a:schemeClr val="dk2"/>
              </a:buClr>
              <a:buSzPts val="1800"/>
              <a:buFont typeface="Arial"/>
              <a:buNone/>
            </a:pPr>
            <a:r>
              <a:rPr b="1" lang="en-AU" sz="4500">
                <a:solidFill>
                  <a:schemeClr val="lt1"/>
                </a:solidFill>
                <a:latin typeface="Questrial"/>
                <a:ea typeface="Questrial"/>
                <a:cs typeface="Questrial"/>
                <a:sym typeface="Questrial"/>
              </a:rPr>
              <a:t>LEARNING AT CREEKSIDE</a:t>
            </a:r>
            <a:endParaRPr b="1" i="0" sz="5000" u="none" cap="none" strike="noStrike">
              <a:solidFill>
                <a:schemeClr val="dk1"/>
              </a:solidFill>
              <a:latin typeface="Questrial"/>
              <a:ea typeface="Questrial"/>
              <a:cs typeface="Questrial"/>
              <a:sym typeface="Questrial"/>
            </a:endParaRPr>
          </a:p>
        </p:txBody>
      </p:sp>
      <p:sp>
        <p:nvSpPr>
          <p:cNvPr id="338" name="Google Shape;338;p29"/>
          <p:cNvSpPr/>
          <p:nvPr/>
        </p:nvSpPr>
        <p:spPr>
          <a:xfrm>
            <a:off x="169050"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9" name="Google Shape;339;p29"/>
          <p:cNvSpPr/>
          <p:nvPr/>
        </p:nvSpPr>
        <p:spPr>
          <a:xfrm>
            <a:off x="1405035" y="1965433"/>
            <a:ext cx="3231000" cy="2660400"/>
          </a:xfrm>
          <a:prstGeom prst="ellipse">
            <a:avLst/>
          </a:prstGeom>
          <a:solidFill>
            <a:srgbClr val="6D9EEB"/>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Questrial"/>
              <a:ea typeface="Questrial"/>
              <a:cs typeface="Questrial"/>
              <a:sym typeface="Questrial"/>
            </a:endParaRPr>
          </a:p>
        </p:txBody>
      </p:sp>
      <p:sp>
        <p:nvSpPr>
          <p:cNvPr id="340" name="Google Shape;340;p29"/>
          <p:cNvSpPr/>
          <p:nvPr/>
        </p:nvSpPr>
        <p:spPr>
          <a:xfrm>
            <a:off x="3110820" y="4010878"/>
            <a:ext cx="3231000" cy="2514300"/>
          </a:xfrm>
          <a:prstGeom prst="ellipse">
            <a:avLst/>
          </a:prstGeom>
          <a:solidFill>
            <a:schemeClr val="accent6"/>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Questrial"/>
              <a:ea typeface="Questrial"/>
              <a:cs typeface="Questrial"/>
              <a:sym typeface="Questrial"/>
            </a:endParaRPr>
          </a:p>
        </p:txBody>
      </p:sp>
      <p:sp>
        <p:nvSpPr>
          <p:cNvPr id="341" name="Google Shape;341;p29"/>
          <p:cNvSpPr txBox="1"/>
          <p:nvPr/>
        </p:nvSpPr>
        <p:spPr>
          <a:xfrm>
            <a:off x="1617750" y="2445739"/>
            <a:ext cx="2653200" cy="118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en-AU" sz="2600" u="none" cap="none" strike="noStrike">
                <a:solidFill>
                  <a:srgbClr val="FFFFFF"/>
                </a:solidFill>
                <a:latin typeface="Questrial"/>
                <a:ea typeface="Questrial"/>
                <a:cs typeface="Questrial"/>
                <a:sym typeface="Questrial"/>
              </a:rPr>
              <a:t>CURRICULUM</a:t>
            </a:r>
            <a:endParaRPr b="0" i="0" sz="2600" u="none" cap="none" strike="noStrike">
              <a:solidFill>
                <a:srgbClr val="FFFFFF"/>
              </a:solidFill>
              <a:latin typeface="Questrial"/>
              <a:ea typeface="Questrial"/>
              <a:cs typeface="Questrial"/>
              <a:sym typeface="Questrial"/>
            </a:endParaRPr>
          </a:p>
        </p:txBody>
      </p:sp>
      <p:sp>
        <p:nvSpPr>
          <p:cNvPr id="342" name="Google Shape;342;p29"/>
          <p:cNvSpPr txBox="1"/>
          <p:nvPr/>
        </p:nvSpPr>
        <p:spPr>
          <a:xfrm>
            <a:off x="3383850" y="4917695"/>
            <a:ext cx="2653200" cy="1119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en-AU" sz="2600" u="none" cap="none" strike="noStrike">
                <a:solidFill>
                  <a:srgbClr val="FFFFFF"/>
                </a:solidFill>
                <a:latin typeface="Questrial"/>
                <a:ea typeface="Questrial"/>
                <a:cs typeface="Questrial"/>
                <a:sym typeface="Questrial"/>
              </a:rPr>
              <a:t>ASSESSMENT</a:t>
            </a:r>
            <a:endParaRPr b="0" i="0" sz="2600" u="none" cap="none" strike="noStrike">
              <a:solidFill>
                <a:srgbClr val="FFFFFF"/>
              </a:solidFill>
              <a:latin typeface="Questrial"/>
              <a:ea typeface="Questrial"/>
              <a:cs typeface="Questrial"/>
              <a:sym typeface="Questrial"/>
            </a:endParaRPr>
          </a:p>
        </p:txBody>
      </p:sp>
      <p:sp>
        <p:nvSpPr>
          <p:cNvPr id="343" name="Google Shape;343;p29"/>
          <p:cNvSpPr/>
          <p:nvPr/>
        </p:nvSpPr>
        <p:spPr>
          <a:xfrm>
            <a:off x="4636016" y="1965426"/>
            <a:ext cx="3231000" cy="2660400"/>
          </a:xfrm>
          <a:prstGeom prst="ellipse">
            <a:avLst/>
          </a:prstGeom>
          <a:solidFill>
            <a:srgbClr val="FFD966"/>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Questrial"/>
              <a:ea typeface="Questrial"/>
              <a:cs typeface="Questrial"/>
              <a:sym typeface="Questrial"/>
            </a:endParaRPr>
          </a:p>
        </p:txBody>
      </p:sp>
      <p:sp>
        <p:nvSpPr>
          <p:cNvPr id="344" name="Google Shape;344;p29"/>
          <p:cNvSpPr txBox="1"/>
          <p:nvPr/>
        </p:nvSpPr>
        <p:spPr>
          <a:xfrm>
            <a:off x="5010462" y="2405051"/>
            <a:ext cx="2653200" cy="118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en-AU" sz="2600" u="none" cap="none" strike="noStrike">
                <a:solidFill>
                  <a:srgbClr val="FFFFFF"/>
                </a:solidFill>
                <a:latin typeface="Questrial"/>
                <a:ea typeface="Questrial"/>
                <a:cs typeface="Questrial"/>
                <a:sym typeface="Questrial"/>
              </a:rPr>
              <a:t>INSTRUCTION</a:t>
            </a:r>
            <a:endParaRPr b="0" i="0" sz="2600" u="none" cap="none" strike="noStrike">
              <a:solidFill>
                <a:srgbClr val="FFFFFF"/>
              </a:solidFill>
              <a:latin typeface="Questrial"/>
              <a:ea typeface="Questrial"/>
              <a:cs typeface="Questrial"/>
              <a:sym typeface="Questrial"/>
            </a:endParaRPr>
          </a:p>
        </p:txBody>
      </p:sp>
      <p:sp>
        <p:nvSpPr>
          <p:cNvPr id="345" name="Google Shape;345;p29"/>
          <p:cNvSpPr/>
          <p:nvPr/>
        </p:nvSpPr>
        <p:spPr>
          <a:xfrm>
            <a:off x="3674526" y="3233725"/>
            <a:ext cx="2103600" cy="1691400"/>
          </a:xfrm>
          <a:prstGeom prst="ellipse">
            <a:avLst/>
          </a:prstGeom>
          <a:solidFill>
            <a:srgbClr val="FFFFFF"/>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AU" sz="1800" u="none" cap="none" strike="noStrike">
                <a:solidFill>
                  <a:srgbClr val="000000"/>
                </a:solidFill>
                <a:latin typeface="Questrial"/>
                <a:ea typeface="Questrial"/>
                <a:cs typeface="Questrial"/>
                <a:sym typeface="Questrial"/>
              </a:rPr>
              <a:t>STUDENT NEEDS &amp; INTERESTS</a:t>
            </a:r>
            <a:endParaRPr b="1" i="0" sz="1800" u="none" cap="none" strike="noStrike">
              <a:solidFill>
                <a:srgbClr val="000000"/>
              </a:solidFill>
              <a:latin typeface="Questrial"/>
              <a:ea typeface="Questrial"/>
              <a:cs typeface="Questrial"/>
              <a:sym typeface="Questrial"/>
            </a:endParaRPr>
          </a:p>
        </p:txBody>
      </p:sp>
      <p:pic>
        <p:nvPicPr>
          <p:cNvPr descr="Logo CC.png" id="346" name="Google Shape;346;p29"/>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0"/>
          <p:cNvSpPr/>
          <p:nvPr/>
        </p:nvSpPr>
        <p:spPr>
          <a:xfrm>
            <a:off x="0" y="1453016"/>
            <a:ext cx="9144000" cy="25329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2" name="Google Shape;352;p30"/>
          <p:cNvSpPr/>
          <p:nvPr/>
        </p:nvSpPr>
        <p:spPr>
          <a:xfrm>
            <a:off x="0" y="3986011"/>
            <a:ext cx="9144000" cy="287190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3" name="Google Shape;353;p30"/>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4" name="Google Shape;354;p30"/>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4200"/>
              <a:buFont typeface="Questrial"/>
              <a:buNone/>
            </a:pPr>
            <a:r>
              <a:rPr b="1" lang="en-AU" sz="4200">
                <a:solidFill>
                  <a:schemeClr val="lt1"/>
                </a:solidFill>
                <a:latin typeface="Questrial"/>
                <a:ea typeface="Questrial"/>
                <a:cs typeface="Questrial"/>
                <a:sym typeface="Questrial"/>
              </a:rPr>
              <a:t>OUR </a:t>
            </a:r>
            <a:r>
              <a:rPr b="1" i="0" lang="en-AU" sz="4200" u="none" cap="none" strike="noStrike">
                <a:solidFill>
                  <a:schemeClr val="lt1"/>
                </a:solidFill>
                <a:latin typeface="Questrial"/>
                <a:ea typeface="Questrial"/>
                <a:cs typeface="Questrial"/>
                <a:sym typeface="Questrial"/>
              </a:rPr>
              <a:t>C</a:t>
            </a:r>
            <a:r>
              <a:rPr b="1" lang="en-AU" sz="4200">
                <a:solidFill>
                  <a:schemeClr val="lt1"/>
                </a:solidFill>
                <a:latin typeface="Questrial"/>
                <a:ea typeface="Questrial"/>
                <a:cs typeface="Questrial"/>
                <a:sym typeface="Questrial"/>
              </a:rPr>
              <a:t>URRICULUM</a:t>
            </a:r>
            <a:endParaRPr b="1" i="0" sz="3600" u="none" cap="none" strike="noStrike">
              <a:solidFill>
                <a:schemeClr val="dk1"/>
              </a:solidFill>
              <a:latin typeface="Questrial"/>
              <a:ea typeface="Questrial"/>
              <a:cs typeface="Questrial"/>
              <a:sym typeface="Questrial"/>
            </a:endParaRPr>
          </a:p>
        </p:txBody>
      </p:sp>
      <p:pic>
        <p:nvPicPr>
          <p:cNvPr descr="Logo CC.png" id="355" name="Google Shape;355;p30"/>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356" name="Google Shape;356;p30"/>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7" name="Google Shape;357;p30"/>
          <p:cNvSpPr txBox="1"/>
          <p:nvPr/>
        </p:nvSpPr>
        <p:spPr>
          <a:xfrm>
            <a:off x="323475" y="3986000"/>
            <a:ext cx="4030800" cy="271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AU" sz="2000" u="sng" cap="none" strike="noStrike">
                <a:solidFill>
                  <a:schemeClr val="lt1"/>
                </a:solidFill>
                <a:latin typeface="Questrial"/>
                <a:ea typeface="Questrial"/>
                <a:cs typeface="Questrial"/>
                <a:sym typeface="Questrial"/>
              </a:rPr>
              <a:t>CORE SUBJECTS (All year long)</a:t>
            </a:r>
            <a:endParaRPr b="1" i="0" sz="2000" u="none" cap="none" strike="noStrike">
              <a:solidFill>
                <a:schemeClr val="lt1"/>
              </a:solidFill>
              <a:latin typeface="Questrial"/>
              <a:ea typeface="Questrial"/>
              <a:cs typeface="Questrial"/>
              <a:sym typeface="Questrial"/>
            </a:endParaRPr>
          </a:p>
          <a:p>
            <a:pPr indent="0" lvl="0" marL="0" marR="0" rtl="0" algn="ctr">
              <a:lnSpc>
                <a:spcPct val="100000"/>
              </a:lnSpc>
              <a:spcBef>
                <a:spcPts val="0"/>
              </a:spcBef>
              <a:spcAft>
                <a:spcPts val="0"/>
              </a:spcAft>
              <a:buClr>
                <a:srgbClr val="000000"/>
              </a:buClr>
              <a:buSzPts val="2000"/>
              <a:buFont typeface="Arial"/>
              <a:buNone/>
            </a:pPr>
            <a:r>
              <a:rPr b="1" i="0" lang="en-AU" sz="2000" u="none" cap="none" strike="noStrike">
                <a:solidFill>
                  <a:schemeClr val="lt1"/>
                </a:solidFill>
                <a:latin typeface="Questrial"/>
                <a:ea typeface="Questrial"/>
                <a:cs typeface="Questrial"/>
                <a:sym typeface="Questrial"/>
              </a:rPr>
              <a:t>English</a:t>
            </a:r>
            <a:endParaRPr b="1" i="0" sz="2000" u="none" cap="none" strike="noStrike">
              <a:solidFill>
                <a:schemeClr val="lt1"/>
              </a:solidFill>
              <a:latin typeface="Questrial"/>
              <a:ea typeface="Questrial"/>
              <a:cs typeface="Questrial"/>
              <a:sym typeface="Questrial"/>
            </a:endParaRPr>
          </a:p>
          <a:p>
            <a:pPr indent="0" lvl="0" marL="0" marR="0" rtl="0" algn="ctr">
              <a:lnSpc>
                <a:spcPct val="100000"/>
              </a:lnSpc>
              <a:spcBef>
                <a:spcPts val="0"/>
              </a:spcBef>
              <a:spcAft>
                <a:spcPts val="0"/>
              </a:spcAft>
              <a:buClr>
                <a:srgbClr val="000000"/>
              </a:buClr>
              <a:buSzPts val="2000"/>
              <a:buFont typeface="Arial"/>
              <a:buNone/>
            </a:pPr>
            <a:r>
              <a:rPr b="1" i="0" lang="en-AU" sz="2000" u="none" cap="none" strike="noStrike">
                <a:solidFill>
                  <a:schemeClr val="lt1"/>
                </a:solidFill>
                <a:latin typeface="Questrial"/>
                <a:ea typeface="Questrial"/>
                <a:cs typeface="Questrial"/>
                <a:sym typeface="Questrial"/>
              </a:rPr>
              <a:t>Mathematics</a:t>
            </a:r>
            <a:endParaRPr b="1" i="0" sz="2000" u="none" cap="none" strike="noStrike">
              <a:solidFill>
                <a:schemeClr val="lt1"/>
              </a:solidFill>
              <a:latin typeface="Questrial"/>
              <a:ea typeface="Questrial"/>
              <a:cs typeface="Questrial"/>
              <a:sym typeface="Questrial"/>
            </a:endParaRPr>
          </a:p>
          <a:p>
            <a:pPr indent="0" lvl="0" marL="0" marR="0" rtl="0" algn="ctr">
              <a:lnSpc>
                <a:spcPct val="100000"/>
              </a:lnSpc>
              <a:spcBef>
                <a:spcPts val="0"/>
              </a:spcBef>
              <a:spcAft>
                <a:spcPts val="0"/>
              </a:spcAft>
              <a:buClr>
                <a:srgbClr val="000000"/>
              </a:buClr>
              <a:buSzPts val="2000"/>
              <a:buFont typeface="Arial"/>
              <a:buNone/>
            </a:pPr>
            <a:r>
              <a:rPr b="1" i="0" lang="en-AU" sz="2000" u="none" cap="none" strike="noStrike">
                <a:solidFill>
                  <a:schemeClr val="lt1"/>
                </a:solidFill>
                <a:latin typeface="Questrial"/>
                <a:ea typeface="Questrial"/>
                <a:cs typeface="Questrial"/>
                <a:sym typeface="Questrial"/>
              </a:rPr>
              <a:t>Science</a:t>
            </a:r>
            <a:endParaRPr b="1" i="0" sz="2000" u="none" cap="none" strike="noStrike">
              <a:solidFill>
                <a:schemeClr val="lt1"/>
              </a:solidFill>
              <a:latin typeface="Questrial"/>
              <a:ea typeface="Questrial"/>
              <a:cs typeface="Questrial"/>
              <a:sym typeface="Questrial"/>
            </a:endParaRPr>
          </a:p>
          <a:p>
            <a:pPr indent="0" lvl="0" marL="0" marR="0" rtl="0" algn="ctr">
              <a:lnSpc>
                <a:spcPct val="100000"/>
              </a:lnSpc>
              <a:spcBef>
                <a:spcPts val="0"/>
              </a:spcBef>
              <a:spcAft>
                <a:spcPts val="0"/>
              </a:spcAft>
              <a:buClr>
                <a:srgbClr val="000000"/>
              </a:buClr>
              <a:buSzPts val="2000"/>
              <a:buFont typeface="Arial"/>
              <a:buNone/>
            </a:pPr>
            <a:r>
              <a:rPr b="1" i="0" lang="en-AU" sz="2000" u="none" cap="none" strike="noStrike">
                <a:solidFill>
                  <a:schemeClr val="lt1"/>
                </a:solidFill>
                <a:latin typeface="Questrial"/>
                <a:ea typeface="Questrial"/>
                <a:cs typeface="Questrial"/>
                <a:sym typeface="Questrial"/>
              </a:rPr>
              <a:t>Humanities</a:t>
            </a:r>
            <a:endParaRPr b="1" i="0" sz="2000" u="none" cap="none" strike="noStrike">
              <a:solidFill>
                <a:schemeClr val="lt1"/>
              </a:solidFill>
              <a:latin typeface="Questrial"/>
              <a:ea typeface="Questrial"/>
              <a:cs typeface="Questrial"/>
              <a:sym typeface="Questrial"/>
            </a:endParaRPr>
          </a:p>
          <a:p>
            <a:pPr indent="0" lvl="0" marL="0" marR="0" rtl="0" algn="ctr">
              <a:lnSpc>
                <a:spcPct val="100000"/>
              </a:lnSpc>
              <a:spcBef>
                <a:spcPts val="0"/>
              </a:spcBef>
              <a:spcAft>
                <a:spcPts val="0"/>
              </a:spcAft>
              <a:buClr>
                <a:srgbClr val="000000"/>
              </a:buClr>
              <a:buSzPts val="2000"/>
              <a:buFont typeface="Arial"/>
              <a:buNone/>
            </a:pPr>
            <a:r>
              <a:rPr b="1" i="0" lang="en-AU" sz="2000" u="none" cap="none" strike="noStrike">
                <a:solidFill>
                  <a:schemeClr val="lt1"/>
                </a:solidFill>
                <a:latin typeface="Questrial"/>
                <a:ea typeface="Questrial"/>
                <a:cs typeface="Questrial"/>
                <a:sym typeface="Questrial"/>
              </a:rPr>
              <a:t>Health</a:t>
            </a:r>
            <a:endParaRPr b="1" i="0" sz="2000" u="none" cap="none" strike="noStrike">
              <a:solidFill>
                <a:schemeClr val="lt1"/>
              </a:solidFill>
              <a:latin typeface="Questrial"/>
              <a:ea typeface="Questrial"/>
              <a:cs typeface="Questrial"/>
              <a:sym typeface="Questrial"/>
            </a:endParaRPr>
          </a:p>
          <a:p>
            <a:pPr indent="0" lvl="0" marL="0" marR="0" rtl="0" algn="ctr">
              <a:lnSpc>
                <a:spcPct val="100000"/>
              </a:lnSpc>
              <a:spcBef>
                <a:spcPts val="0"/>
              </a:spcBef>
              <a:spcAft>
                <a:spcPts val="0"/>
              </a:spcAft>
              <a:buClr>
                <a:srgbClr val="000000"/>
              </a:buClr>
              <a:buSzPts val="2000"/>
              <a:buFont typeface="Arial"/>
              <a:buNone/>
            </a:pPr>
            <a:r>
              <a:rPr b="1" i="0" lang="en-AU" sz="2000" u="none" cap="none" strike="noStrike">
                <a:solidFill>
                  <a:schemeClr val="lt1"/>
                </a:solidFill>
                <a:latin typeface="Questrial"/>
                <a:ea typeface="Questrial"/>
                <a:cs typeface="Questrial"/>
                <a:sym typeface="Questrial"/>
              </a:rPr>
              <a:t>Physical Education</a:t>
            </a:r>
            <a:endParaRPr b="1" i="0" sz="2000" u="none" cap="none" strike="noStrike">
              <a:solidFill>
                <a:schemeClr val="lt1"/>
              </a:solidFill>
              <a:latin typeface="Questrial"/>
              <a:ea typeface="Questrial"/>
              <a:cs typeface="Questrial"/>
              <a:sym typeface="Questrial"/>
            </a:endParaRPr>
          </a:p>
          <a:p>
            <a:pPr indent="0" lvl="0" marL="0" marR="0" rtl="0" algn="ctr">
              <a:lnSpc>
                <a:spcPct val="100000"/>
              </a:lnSpc>
              <a:spcBef>
                <a:spcPts val="0"/>
              </a:spcBef>
              <a:spcAft>
                <a:spcPts val="0"/>
              </a:spcAft>
              <a:buClr>
                <a:srgbClr val="000000"/>
              </a:buClr>
              <a:buSzPts val="2000"/>
              <a:buFont typeface="Arial"/>
              <a:buNone/>
            </a:pPr>
            <a:r>
              <a:rPr b="1" i="0" lang="en-AU" sz="2000" u="none" cap="none" strike="noStrike">
                <a:solidFill>
                  <a:schemeClr val="lt1"/>
                </a:solidFill>
                <a:latin typeface="Questrial"/>
                <a:ea typeface="Questrial"/>
                <a:cs typeface="Questrial"/>
                <a:sym typeface="Questrial"/>
              </a:rPr>
              <a:t>French</a:t>
            </a:r>
            <a:endParaRPr b="1" i="0" sz="2000" u="none" cap="none" strike="noStrike">
              <a:solidFill>
                <a:schemeClr val="lt1"/>
              </a:solidFill>
              <a:latin typeface="Questrial"/>
              <a:ea typeface="Questrial"/>
              <a:cs typeface="Questrial"/>
              <a:sym typeface="Questrial"/>
            </a:endParaRPr>
          </a:p>
        </p:txBody>
      </p:sp>
      <p:sp>
        <p:nvSpPr>
          <p:cNvPr id="358" name="Google Shape;358;p30"/>
          <p:cNvSpPr/>
          <p:nvPr/>
        </p:nvSpPr>
        <p:spPr>
          <a:xfrm>
            <a:off x="373305" y="1605415"/>
            <a:ext cx="8397300" cy="2228100"/>
          </a:xfrm>
          <a:prstGeom prst="rect">
            <a:avLst/>
          </a:prstGeom>
          <a:noFill/>
          <a:ln>
            <a:noFill/>
          </a:ln>
        </p:spPr>
        <p:txBody>
          <a:bodyPr anchorCtr="0" anchor="ctr" bIns="45700" lIns="91425" spcFirstLastPara="1" rIns="91425" wrap="square" tIns="45700">
            <a:noAutofit/>
          </a:bodyPr>
          <a:lstStyle/>
          <a:p>
            <a:pPr indent="-431800" lvl="0" marL="457200" marR="0" rtl="0" algn="ctr">
              <a:lnSpc>
                <a:spcPct val="115000"/>
              </a:lnSpc>
              <a:spcBef>
                <a:spcPts val="0"/>
              </a:spcBef>
              <a:spcAft>
                <a:spcPts val="0"/>
              </a:spcAft>
              <a:buClr>
                <a:srgbClr val="FFFFFF"/>
              </a:buClr>
              <a:buSzPts val="3200"/>
              <a:buFont typeface="Questrial"/>
              <a:buChar char="✓"/>
            </a:pPr>
            <a:r>
              <a:rPr b="1" i="0" lang="en-AU" sz="3200" u="none" cap="none" strike="noStrike">
                <a:solidFill>
                  <a:srgbClr val="FFFFFF"/>
                </a:solidFill>
                <a:latin typeface="Questrial"/>
                <a:ea typeface="Questrial"/>
                <a:cs typeface="Questrial"/>
                <a:sym typeface="Questrial"/>
              </a:rPr>
              <a:t>RELEVANT AND MEANINGFUL</a:t>
            </a:r>
            <a:endParaRPr b="1" i="0" sz="3200" u="none" cap="none" strike="noStrike">
              <a:solidFill>
                <a:srgbClr val="FFFFFF"/>
              </a:solidFill>
              <a:latin typeface="Questrial"/>
              <a:ea typeface="Questrial"/>
              <a:cs typeface="Questrial"/>
              <a:sym typeface="Questrial"/>
            </a:endParaRPr>
          </a:p>
          <a:p>
            <a:pPr indent="-431800" lvl="0" marL="457200" marR="0" rtl="0" algn="ctr">
              <a:lnSpc>
                <a:spcPct val="115000"/>
              </a:lnSpc>
              <a:spcBef>
                <a:spcPts val="0"/>
              </a:spcBef>
              <a:spcAft>
                <a:spcPts val="0"/>
              </a:spcAft>
              <a:buClr>
                <a:srgbClr val="FFFFFF"/>
              </a:buClr>
              <a:buSzPts val="3200"/>
              <a:buFont typeface="Questrial"/>
              <a:buChar char="✓"/>
            </a:pPr>
            <a:r>
              <a:rPr b="1" i="0" lang="en-AU" sz="3200" u="none" cap="none" strike="noStrike">
                <a:solidFill>
                  <a:srgbClr val="FFFFFF"/>
                </a:solidFill>
                <a:latin typeface="Questrial"/>
                <a:ea typeface="Questrial"/>
                <a:cs typeface="Questrial"/>
                <a:sym typeface="Questrial"/>
              </a:rPr>
              <a:t>PROVIDES DEPTH &amp; BREADTH</a:t>
            </a:r>
            <a:endParaRPr b="1" i="0" sz="3200" u="none" cap="none" strike="noStrike">
              <a:solidFill>
                <a:srgbClr val="FFFFFF"/>
              </a:solidFill>
              <a:latin typeface="Questrial"/>
              <a:ea typeface="Questrial"/>
              <a:cs typeface="Questrial"/>
              <a:sym typeface="Questrial"/>
            </a:endParaRPr>
          </a:p>
          <a:p>
            <a:pPr indent="-431800" lvl="0" marL="457200" marR="0" rtl="0" algn="ctr">
              <a:lnSpc>
                <a:spcPct val="115000"/>
              </a:lnSpc>
              <a:spcBef>
                <a:spcPts val="0"/>
              </a:spcBef>
              <a:spcAft>
                <a:spcPts val="0"/>
              </a:spcAft>
              <a:buClr>
                <a:srgbClr val="FFFFFF"/>
              </a:buClr>
              <a:buSzPts val="3200"/>
              <a:buFont typeface="Questrial"/>
              <a:buChar char="✓"/>
            </a:pPr>
            <a:r>
              <a:rPr b="1" i="0" lang="en-AU" sz="3200" u="none" cap="none" strike="noStrike">
                <a:solidFill>
                  <a:srgbClr val="FFFFFF"/>
                </a:solidFill>
                <a:latin typeface="Questrial"/>
                <a:ea typeface="Questrial"/>
                <a:cs typeface="Questrial"/>
                <a:sym typeface="Questrial"/>
              </a:rPr>
              <a:t>CHALLENGING FOR ALL</a:t>
            </a:r>
            <a:endParaRPr b="1" i="0" sz="3200" u="none" cap="none" strike="noStrike">
              <a:solidFill>
                <a:srgbClr val="FFFFFF"/>
              </a:solidFill>
              <a:latin typeface="Questrial"/>
              <a:ea typeface="Questrial"/>
              <a:cs typeface="Questrial"/>
              <a:sym typeface="Questrial"/>
            </a:endParaRPr>
          </a:p>
        </p:txBody>
      </p:sp>
      <p:sp>
        <p:nvSpPr>
          <p:cNvPr id="359" name="Google Shape;359;p30"/>
          <p:cNvSpPr txBox="1"/>
          <p:nvPr/>
        </p:nvSpPr>
        <p:spPr>
          <a:xfrm>
            <a:off x="4354125" y="3986000"/>
            <a:ext cx="4466400" cy="271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AU" sz="2000" u="sng" cap="none" strike="noStrike">
                <a:solidFill>
                  <a:schemeClr val="lt1"/>
                </a:solidFill>
                <a:latin typeface="Questrial"/>
                <a:ea typeface="Questrial"/>
                <a:cs typeface="Questrial"/>
                <a:sym typeface="Questrial"/>
              </a:rPr>
              <a:t>SEMESTER-BASED SUBJECTS</a:t>
            </a:r>
            <a:endParaRPr b="1" i="0" sz="2000" u="sng"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2000"/>
              <a:buFont typeface="Arial"/>
              <a:buNone/>
            </a:pPr>
            <a:r>
              <a:rPr b="1" i="0" lang="en-AU" sz="2000" u="none" cap="none" strike="noStrike">
                <a:solidFill>
                  <a:schemeClr val="lt1"/>
                </a:solidFill>
                <a:latin typeface="Questrial"/>
                <a:ea typeface="Questrial"/>
                <a:cs typeface="Questrial"/>
                <a:sym typeface="Questrial"/>
              </a:rPr>
              <a:t>Drama</a:t>
            </a:r>
            <a:endParaRPr b="1" i="0" sz="20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2000"/>
              <a:buFont typeface="Arial"/>
              <a:buNone/>
            </a:pPr>
            <a:r>
              <a:rPr b="1" i="0" lang="en-AU" sz="2000" u="none" cap="none" strike="noStrike">
                <a:solidFill>
                  <a:schemeClr val="lt1"/>
                </a:solidFill>
                <a:latin typeface="Questrial"/>
                <a:ea typeface="Questrial"/>
                <a:cs typeface="Questrial"/>
                <a:sym typeface="Questrial"/>
              </a:rPr>
              <a:t>Visual Communication &amp; Design</a:t>
            </a:r>
            <a:endParaRPr b="1" i="0" sz="20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2000"/>
              <a:buFont typeface="Arial"/>
              <a:buNone/>
            </a:pPr>
            <a:r>
              <a:rPr b="1" i="0" lang="en-AU" sz="2000" u="none" cap="none" strike="noStrike">
                <a:solidFill>
                  <a:schemeClr val="lt1"/>
                </a:solidFill>
                <a:latin typeface="Questrial"/>
                <a:ea typeface="Questrial"/>
                <a:cs typeface="Questrial"/>
                <a:sym typeface="Questrial"/>
              </a:rPr>
              <a:t>Visual Art</a:t>
            </a:r>
            <a:endParaRPr b="1" i="0" sz="20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2000"/>
              <a:buFont typeface="Arial"/>
              <a:buNone/>
            </a:pPr>
            <a:r>
              <a:rPr b="1" i="0" lang="en-AU" sz="2000" u="none" cap="none" strike="noStrike">
                <a:solidFill>
                  <a:schemeClr val="lt1"/>
                </a:solidFill>
                <a:latin typeface="Questrial"/>
                <a:ea typeface="Questrial"/>
                <a:cs typeface="Questrial"/>
                <a:sym typeface="Questrial"/>
              </a:rPr>
              <a:t>Food Technology</a:t>
            </a:r>
            <a:endParaRPr b="1" i="0" sz="20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2000"/>
              <a:buFont typeface="Arial"/>
              <a:buNone/>
            </a:pPr>
            <a:r>
              <a:rPr b="1" i="0" lang="en-AU" sz="2000" u="none" cap="none" strike="noStrike">
                <a:solidFill>
                  <a:schemeClr val="lt1"/>
                </a:solidFill>
                <a:latin typeface="Questrial"/>
                <a:ea typeface="Questrial"/>
                <a:cs typeface="Questrial"/>
                <a:sym typeface="Questrial"/>
              </a:rPr>
              <a:t>Media</a:t>
            </a:r>
            <a:endParaRPr b="1" i="0" sz="2000" u="none" cap="none" strike="noStrike">
              <a:solidFill>
                <a:schemeClr val="lt1"/>
              </a:solidFill>
              <a:latin typeface="Questrial"/>
              <a:ea typeface="Questrial"/>
              <a:cs typeface="Questrial"/>
              <a:sym typeface="Quest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1"/>
          <p:cNvSpPr/>
          <p:nvPr/>
        </p:nvSpPr>
        <p:spPr>
          <a:xfrm>
            <a:off x="0" y="1453035"/>
            <a:ext cx="9144000" cy="5405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5" name="Google Shape;365;p31"/>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6" name="Google Shape;366;p31"/>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4200"/>
              <a:buFont typeface="Questrial"/>
              <a:buNone/>
            </a:pPr>
            <a:r>
              <a:rPr b="1" lang="en-AU" sz="4200">
                <a:solidFill>
                  <a:schemeClr val="lt1"/>
                </a:solidFill>
                <a:latin typeface="Questrial"/>
                <a:ea typeface="Questrial"/>
                <a:cs typeface="Questrial"/>
                <a:sym typeface="Questrial"/>
              </a:rPr>
              <a:t>ENGLISH AT CREEKSIDE</a:t>
            </a:r>
            <a:endParaRPr b="1" i="0" sz="3600" u="none" cap="none" strike="noStrike">
              <a:solidFill>
                <a:schemeClr val="dk1"/>
              </a:solidFill>
              <a:latin typeface="Questrial"/>
              <a:ea typeface="Questrial"/>
              <a:cs typeface="Questrial"/>
              <a:sym typeface="Questrial"/>
            </a:endParaRPr>
          </a:p>
        </p:txBody>
      </p:sp>
      <p:pic>
        <p:nvPicPr>
          <p:cNvPr descr="Logo CC.png" id="367" name="Google Shape;367;p31"/>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368" name="Google Shape;368;p31"/>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9" name="Google Shape;369;p31"/>
          <p:cNvSpPr/>
          <p:nvPr/>
        </p:nvSpPr>
        <p:spPr>
          <a:xfrm>
            <a:off x="373300" y="1857376"/>
            <a:ext cx="8397300" cy="47352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3200"/>
              <a:buFont typeface="Arial"/>
              <a:buNone/>
            </a:pPr>
            <a:r>
              <a:rPr b="1" i="0" lang="en-AU" sz="3200" u="none" cap="none" strike="noStrike">
                <a:solidFill>
                  <a:srgbClr val="00B050"/>
                </a:solidFill>
                <a:latin typeface="Questrial"/>
                <a:ea typeface="Questrial"/>
                <a:cs typeface="Questrial"/>
                <a:sym typeface="Questrial"/>
              </a:rPr>
              <a:t>Literacy skills are developed through a holistic approach, not taught in isolation.</a:t>
            </a:r>
            <a:endParaRPr b="1" i="0" sz="3200" u="none" cap="none" strike="noStrike">
              <a:solidFill>
                <a:srgbClr val="00B050"/>
              </a:solidFill>
              <a:latin typeface="Questrial"/>
              <a:ea typeface="Questrial"/>
              <a:cs typeface="Questrial"/>
              <a:sym typeface="Questrial"/>
            </a:endParaRPr>
          </a:p>
          <a:p>
            <a:pPr indent="0" lvl="0" marL="457200" marR="0" rtl="0" algn="l">
              <a:lnSpc>
                <a:spcPct val="115000"/>
              </a:lnSpc>
              <a:spcBef>
                <a:spcPts val="0"/>
              </a:spcBef>
              <a:spcAft>
                <a:spcPts val="0"/>
              </a:spcAft>
              <a:buClr>
                <a:srgbClr val="000000"/>
              </a:buClr>
              <a:buSzPts val="2300"/>
              <a:buFont typeface="Arial"/>
              <a:buNone/>
            </a:pPr>
            <a:r>
              <a:t/>
            </a:r>
            <a:endParaRPr b="1" i="0" sz="2300" u="none" cap="none" strike="noStrike">
              <a:solidFill>
                <a:schemeClr val="lt1"/>
              </a:solidFill>
              <a:latin typeface="Questrial"/>
              <a:ea typeface="Questrial"/>
              <a:cs typeface="Questrial"/>
              <a:sym typeface="Questrial"/>
            </a:endParaRPr>
          </a:p>
          <a:p>
            <a:pPr indent="-431800" lvl="0" marL="457200" marR="0" rtl="0" algn="ctr">
              <a:lnSpc>
                <a:spcPct val="115000"/>
              </a:lnSpc>
              <a:spcBef>
                <a:spcPts val="0"/>
              </a:spcBef>
              <a:spcAft>
                <a:spcPts val="0"/>
              </a:spcAft>
              <a:buClr>
                <a:schemeClr val="lt1"/>
              </a:buClr>
              <a:buSzPts val="3200"/>
              <a:buFont typeface="Questrial"/>
              <a:buChar char="✓"/>
            </a:pPr>
            <a:r>
              <a:rPr b="1" i="0" lang="en-AU" sz="3200" u="none" cap="none" strike="noStrike">
                <a:solidFill>
                  <a:schemeClr val="lt1"/>
                </a:solidFill>
                <a:latin typeface="Questrial"/>
                <a:ea typeface="Questrial"/>
                <a:cs typeface="Questrial"/>
                <a:sym typeface="Questrial"/>
              </a:rPr>
              <a:t>READING</a:t>
            </a:r>
            <a:endParaRPr b="1" i="0" sz="3200" u="none" cap="none" strike="noStrike">
              <a:solidFill>
                <a:schemeClr val="lt1"/>
              </a:solidFill>
              <a:latin typeface="Questrial"/>
              <a:ea typeface="Questrial"/>
              <a:cs typeface="Questrial"/>
              <a:sym typeface="Questrial"/>
            </a:endParaRPr>
          </a:p>
          <a:p>
            <a:pPr indent="-431800" lvl="0" marL="457200" marR="0" rtl="0" algn="ctr">
              <a:lnSpc>
                <a:spcPct val="115000"/>
              </a:lnSpc>
              <a:spcBef>
                <a:spcPts val="0"/>
              </a:spcBef>
              <a:spcAft>
                <a:spcPts val="0"/>
              </a:spcAft>
              <a:buClr>
                <a:schemeClr val="lt1"/>
              </a:buClr>
              <a:buSzPts val="3200"/>
              <a:buFont typeface="Questrial"/>
              <a:buChar char="✓"/>
            </a:pPr>
            <a:r>
              <a:rPr b="1" i="0" lang="en-AU" sz="3200" u="none" cap="none" strike="noStrike">
                <a:solidFill>
                  <a:schemeClr val="lt1"/>
                </a:solidFill>
                <a:latin typeface="Questrial"/>
                <a:ea typeface="Questrial"/>
                <a:cs typeface="Questrial"/>
                <a:sym typeface="Questrial"/>
              </a:rPr>
              <a:t>WRITING</a:t>
            </a:r>
            <a:endParaRPr b="1" i="0" sz="3200" u="none" cap="none" strike="noStrike">
              <a:solidFill>
                <a:schemeClr val="lt1"/>
              </a:solidFill>
              <a:latin typeface="Questrial"/>
              <a:ea typeface="Questrial"/>
              <a:cs typeface="Questrial"/>
              <a:sym typeface="Questrial"/>
            </a:endParaRPr>
          </a:p>
          <a:p>
            <a:pPr indent="-431800" lvl="0" marL="457200" marR="0" rtl="0" algn="ctr">
              <a:lnSpc>
                <a:spcPct val="115000"/>
              </a:lnSpc>
              <a:spcBef>
                <a:spcPts val="0"/>
              </a:spcBef>
              <a:spcAft>
                <a:spcPts val="0"/>
              </a:spcAft>
              <a:buClr>
                <a:schemeClr val="lt1"/>
              </a:buClr>
              <a:buSzPts val="3200"/>
              <a:buFont typeface="Questrial"/>
              <a:buChar char="✓"/>
            </a:pPr>
            <a:r>
              <a:rPr b="1" i="0" lang="en-AU" sz="3200" u="none" cap="none" strike="noStrike">
                <a:solidFill>
                  <a:schemeClr val="lt1"/>
                </a:solidFill>
                <a:latin typeface="Questrial"/>
                <a:ea typeface="Questrial"/>
                <a:cs typeface="Questrial"/>
                <a:sym typeface="Questrial"/>
              </a:rPr>
              <a:t>SPEAKING &amp; LISTENING</a:t>
            </a:r>
            <a:endParaRPr b="1" i="0" sz="3200" u="none" cap="none" strike="noStrike">
              <a:solidFill>
                <a:srgbClr val="00B050"/>
              </a:solidFill>
              <a:latin typeface="Questrial"/>
              <a:ea typeface="Questrial"/>
              <a:cs typeface="Questrial"/>
              <a:sym typeface="Quest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4"/>
          <p:cNvSpPr/>
          <p:nvPr/>
        </p:nvSpPr>
        <p:spPr>
          <a:xfrm>
            <a:off x="0" y="1453016"/>
            <a:ext cx="9144000" cy="25329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 name="Google Shape;98;p14"/>
          <p:cNvSpPr/>
          <p:nvPr/>
        </p:nvSpPr>
        <p:spPr>
          <a:xfrm>
            <a:off x="0" y="3986011"/>
            <a:ext cx="9144000" cy="287190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 name="Google Shape;99;p14"/>
          <p:cNvSpPr/>
          <p:nvPr/>
        </p:nvSpPr>
        <p:spPr>
          <a:xfrm>
            <a:off x="1" y="1"/>
            <a:ext cx="9144000" cy="1453015"/>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p14"/>
          <p:cNvSpPr txBox="1"/>
          <p:nvPr>
            <p:ph type="ctrTitle"/>
          </p:nvPr>
        </p:nvSpPr>
        <p:spPr>
          <a:xfrm>
            <a:off x="323476" y="328581"/>
            <a:ext cx="8497045" cy="812905"/>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4200"/>
              <a:buFont typeface="Questrial"/>
              <a:buNone/>
            </a:pPr>
            <a:r>
              <a:rPr b="1" lang="en-AU" sz="4200">
                <a:solidFill>
                  <a:schemeClr val="lt1"/>
                </a:solidFill>
                <a:latin typeface="Questrial"/>
                <a:ea typeface="Questrial"/>
                <a:cs typeface="Questrial"/>
                <a:sym typeface="Questrial"/>
              </a:rPr>
              <a:t>INTRODUCTION</a:t>
            </a:r>
            <a:endParaRPr b="1" i="0" sz="3600" u="none" cap="none" strike="noStrike">
              <a:solidFill>
                <a:schemeClr val="dk1"/>
              </a:solidFill>
              <a:latin typeface="Questrial"/>
              <a:ea typeface="Questrial"/>
              <a:cs typeface="Questrial"/>
              <a:sym typeface="Questrial"/>
            </a:endParaRPr>
          </a:p>
        </p:txBody>
      </p:sp>
      <p:pic>
        <p:nvPicPr>
          <p:cNvPr descr="Logo CC.png" id="101" name="Google Shape;101;p14"/>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102" name="Google Shape;102;p14"/>
          <p:cNvSpPr/>
          <p:nvPr/>
        </p:nvSpPr>
        <p:spPr>
          <a:xfrm>
            <a:off x="169050" y="1586875"/>
            <a:ext cx="8805900" cy="51339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03" name="Google Shape;103;p14" title="Leeza.jpg"/>
          <p:cNvPicPr preferRelativeResize="0"/>
          <p:nvPr/>
        </p:nvPicPr>
        <p:blipFill rotWithShape="1">
          <a:blip r:embed="rId4">
            <a:alphaModFix/>
          </a:blip>
          <a:srcRect b="11354" l="0" r="0" t="11354"/>
          <a:stretch/>
        </p:blipFill>
        <p:spPr>
          <a:xfrm>
            <a:off x="423111" y="4298619"/>
            <a:ext cx="1644300" cy="1644300"/>
          </a:xfrm>
          <a:prstGeom prst="ellipse">
            <a:avLst/>
          </a:prstGeom>
          <a:noFill/>
          <a:ln>
            <a:noFill/>
          </a:ln>
        </p:spPr>
      </p:pic>
      <p:pic>
        <p:nvPicPr>
          <p:cNvPr id="104" name="Google Shape;104;p14" title="Katia.jpg"/>
          <p:cNvPicPr preferRelativeResize="0"/>
          <p:nvPr/>
        </p:nvPicPr>
        <p:blipFill rotWithShape="1">
          <a:blip r:embed="rId5">
            <a:alphaModFix/>
          </a:blip>
          <a:srcRect b="11360" l="0" r="0" t="11360"/>
          <a:stretch/>
        </p:blipFill>
        <p:spPr>
          <a:xfrm>
            <a:off x="2641069" y="4298769"/>
            <a:ext cx="1644300" cy="1644000"/>
          </a:xfrm>
          <a:prstGeom prst="ellipse">
            <a:avLst/>
          </a:prstGeom>
          <a:noFill/>
          <a:ln>
            <a:noFill/>
          </a:ln>
        </p:spPr>
      </p:pic>
      <p:pic>
        <p:nvPicPr>
          <p:cNvPr id="105" name="Google Shape;105;p14" title="Caroline.jpg"/>
          <p:cNvPicPr preferRelativeResize="0"/>
          <p:nvPr/>
        </p:nvPicPr>
        <p:blipFill rotWithShape="1">
          <a:blip r:embed="rId6">
            <a:alphaModFix/>
          </a:blip>
          <a:srcRect b="11354" l="0" r="0" t="11354"/>
          <a:stretch/>
        </p:blipFill>
        <p:spPr>
          <a:xfrm>
            <a:off x="4859028" y="4298606"/>
            <a:ext cx="1644300" cy="1644300"/>
          </a:xfrm>
          <a:prstGeom prst="ellipse">
            <a:avLst/>
          </a:prstGeom>
          <a:noFill/>
          <a:ln>
            <a:noFill/>
          </a:ln>
        </p:spPr>
      </p:pic>
      <p:pic>
        <p:nvPicPr>
          <p:cNvPr id="106" name="Google Shape;106;p14" title="Peter.jpg"/>
          <p:cNvPicPr preferRelativeResize="0"/>
          <p:nvPr/>
        </p:nvPicPr>
        <p:blipFill rotWithShape="1">
          <a:blip r:embed="rId7">
            <a:alphaModFix/>
          </a:blip>
          <a:srcRect b="9441" l="0" r="0" t="9449"/>
          <a:stretch/>
        </p:blipFill>
        <p:spPr>
          <a:xfrm>
            <a:off x="482949" y="1695669"/>
            <a:ext cx="1644300" cy="1644300"/>
          </a:xfrm>
          <a:prstGeom prst="ellipse">
            <a:avLst/>
          </a:prstGeom>
          <a:noFill/>
          <a:ln>
            <a:noFill/>
          </a:ln>
        </p:spPr>
      </p:pic>
      <p:pic>
        <p:nvPicPr>
          <p:cNvPr id="107" name="Google Shape;107;p14" title="Michelle.jpg"/>
          <p:cNvPicPr preferRelativeResize="0"/>
          <p:nvPr/>
        </p:nvPicPr>
        <p:blipFill rotWithShape="1">
          <a:blip r:embed="rId8">
            <a:alphaModFix/>
          </a:blip>
          <a:srcRect b="11360" l="0" r="0" t="11360"/>
          <a:stretch/>
        </p:blipFill>
        <p:spPr>
          <a:xfrm>
            <a:off x="2700907" y="1695819"/>
            <a:ext cx="1644300" cy="1644000"/>
          </a:xfrm>
          <a:prstGeom prst="ellipse">
            <a:avLst/>
          </a:prstGeom>
          <a:noFill/>
          <a:ln>
            <a:noFill/>
          </a:ln>
        </p:spPr>
      </p:pic>
      <p:pic>
        <p:nvPicPr>
          <p:cNvPr id="108" name="Google Shape;108;p14" title="Suzi.jpg"/>
          <p:cNvPicPr preferRelativeResize="0"/>
          <p:nvPr/>
        </p:nvPicPr>
        <p:blipFill rotWithShape="1">
          <a:blip r:embed="rId9">
            <a:alphaModFix/>
          </a:blip>
          <a:srcRect b="11354" l="0" r="0" t="11354"/>
          <a:stretch/>
        </p:blipFill>
        <p:spPr>
          <a:xfrm>
            <a:off x="4918866" y="1695656"/>
            <a:ext cx="1644300" cy="1644300"/>
          </a:xfrm>
          <a:prstGeom prst="ellipse">
            <a:avLst/>
          </a:prstGeom>
          <a:noFill/>
          <a:ln>
            <a:noFill/>
          </a:ln>
        </p:spPr>
      </p:pic>
      <p:pic>
        <p:nvPicPr>
          <p:cNvPr id="109" name="Google Shape;109;p14" title="Daniel.jpg"/>
          <p:cNvPicPr preferRelativeResize="0"/>
          <p:nvPr/>
        </p:nvPicPr>
        <p:blipFill rotWithShape="1">
          <a:blip r:embed="rId10">
            <a:alphaModFix/>
          </a:blip>
          <a:srcRect b="20670" l="8004" r="8004" t="14412"/>
          <a:stretch/>
        </p:blipFill>
        <p:spPr>
          <a:xfrm>
            <a:off x="7136824" y="1695669"/>
            <a:ext cx="1644300" cy="1644300"/>
          </a:xfrm>
          <a:prstGeom prst="ellipse">
            <a:avLst/>
          </a:prstGeom>
          <a:noFill/>
          <a:ln>
            <a:noFill/>
          </a:ln>
        </p:spPr>
      </p:pic>
      <p:sp>
        <p:nvSpPr>
          <p:cNvPr id="110" name="Google Shape;110;p14"/>
          <p:cNvSpPr txBox="1"/>
          <p:nvPr/>
        </p:nvSpPr>
        <p:spPr>
          <a:xfrm>
            <a:off x="200575" y="3305550"/>
            <a:ext cx="2099100" cy="546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Peter Dalinkiewicz</a:t>
            </a:r>
            <a:endParaRPr sz="1600">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2"/>
              </a:buClr>
              <a:buSzPts val="2400"/>
              <a:buFont typeface="Arial"/>
              <a:buNone/>
            </a:pPr>
            <a:r>
              <a:rPr lang="en-AU">
                <a:solidFill>
                  <a:schemeClr val="lt1"/>
                </a:solidFill>
                <a:latin typeface="Questrial"/>
                <a:ea typeface="Questrial"/>
                <a:cs typeface="Questrial"/>
                <a:sym typeface="Questrial"/>
              </a:rPr>
              <a:t>Principal</a:t>
            </a:r>
            <a:endParaRPr>
              <a:solidFill>
                <a:schemeClr val="lt1"/>
              </a:solidFill>
              <a:latin typeface="Questrial"/>
              <a:ea typeface="Questrial"/>
              <a:cs typeface="Questrial"/>
              <a:sym typeface="Questrial"/>
            </a:endParaRPr>
          </a:p>
        </p:txBody>
      </p:sp>
      <p:sp>
        <p:nvSpPr>
          <p:cNvPr id="111" name="Google Shape;111;p14"/>
          <p:cNvSpPr txBox="1"/>
          <p:nvPr/>
        </p:nvSpPr>
        <p:spPr>
          <a:xfrm>
            <a:off x="2460200" y="3305450"/>
            <a:ext cx="20802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Michelle Lowry</a:t>
            </a:r>
            <a:endParaRPr sz="1600">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2"/>
              </a:buClr>
              <a:buSzPts val="2400"/>
              <a:buFont typeface="Arial"/>
              <a:buNone/>
            </a:pPr>
            <a:r>
              <a:rPr lang="en-AU">
                <a:solidFill>
                  <a:schemeClr val="lt1"/>
                </a:solidFill>
                <a:latin typeface="Questrial"/>
                <a:ea typeface="Questrial"/>
                <a:cs typeface="Questrial"/>
                <a:sym typeface="Questrial"/>
              </a:rPr>
              <a:t>K-2 Assistant </a:t>
            </a:r>
            <a:r>
              <a:rPr lang="en-AU">
                <a:solidFill>
                  <a:schemeClr val="lt1"/>
                </a:solidFill>
                <a:latin typeface="Questrial"/>
                <a:ea typeface="Questrial"/>
                <a:cs typeface="Questrial"/>
                <a:sym typeface="Questrial"/>
              </a:rPr>
              <a:t>Principal</a:t>
            </a:r>
            <a:endParaRPr>
              <a:solidFill>
                <a:schemeClr val="lt1"/>
              </a:solidFill>
              <a:latin typeface="Questrial"/>
              <a:ea typeface="Questrial"/>
              <a:cs typeface="Questrial"/>
              <a:sym typeface="Questrial"/>
            </a:endParaRPr>
          </a:p>
        </p:txBody>
      </p:sp>
      <p:sp>
        <p:nvSpPr>
          <p:cNvPr id="112" name="Google Shape;112;p14"/>
          <p:cNvSpPr txBox="1"/>
          <p:nvPr/>
        </p:nvSpPr>
        <p:spPr>
          <a:xfrm>
            <a:off x="4700925" y="3305525"/>
            <a:ext cx="20802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Suzi Stojkov</a:t>
            </a:r>
            <a:endParaRPr sz="1600">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2"/>
              </a:buClr>
              <a:buSzPts val="2400"/>
              <a:buFont typeface="Arial"/>
              <a:buNone/>
            </a:pPr>
            <a:r>
              <a:rPr lang="en-AU">
                <a:solidFill>
                  <a:schemeClr val="lt1"/>
                </a:solidFill>
                <a:latin typeface="Questrial"/>
                <a:ea typeface="Questrial"/>
                <a:cs typeface="Questrial"/>
                <a:sym typeface="Questrial"/>
              </a:rPr>
              <a:t>3-6</a:t>
            </a:r>
            <a:r>
              <a:rPr lang="en-AU">
                <a:solidFill>
                  <a:schemeClr val="lt1"/>
                </a:solidFill>
                <a:latin typeface="Questrial"/>
                <a:ea typeface="Questrial"/>
                <a:cs typeface="Questrial"/>
                <a:sym typeface="Questrial"/>
              </a:rPr>
              <a:t> Assistant Principal</a:t>
            </a:r>
            <a:endParaRPr>
              <a:solidFill>
                <a:schemeClr val="lt1"/>
              </a:solidFill>
              <a:latin typeface="Questrial"/>
              <a:ea typeface="Questrial"/>
              <a:cs typeface="Questrial"/>
              <a:sym typeface="Questrial"/>
            </a:endParaRPr>
          </a:p>
        </p:txBody>
      </p:sp>
      <p:sp>
        <p:nvSpPr>
          <p:cNvPr id="113" name="Google Shape;113;p14"/>
          <p:cNvSpPr txBox="1"/>
          <p:nvPr/>
        </p:nvSpPr>
        <p:spPr>
          <a:xfrm>
            <a:off x="6781125" y="3305550"/>
            <a:ext cx="22407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Daniel Xuereb</a:t>
            </a:r>
            <a:endParaRPr sz="1600">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2"/>
              </a:buClr>
              <a:buSzPts val="2400"/>
              <a:buFont typeface="Arial"/>
              <a:buNone/>
            </a:pPr>
            <a:r>
              <a:rPr lang="en-AU" sz="1100">
                <a:solidFill>
                  <a:schemeClr val="lt1"/>
                </a:solidFill>
                <a:latin typeface="Questrial"/>
                <a:ea typeface="Questrial"/>
                <a:cs typeface="Questrial"/>
                <a:sym typeface="Questrial"/>
              </a:rPr>
              <a:t>P-9 Wellbeing</a:t>
            </a:r>
            <a:r>
              <a:rPr lang="en-AU" sz="1100">
                <a:solidFill>
                  <a:schemeClr val="lt1"/>
                </a:solidFill>
                <a:latin typeface="Questrial"/>
                <a:ea typeface="Questrial"/>
                <a:cs typeface="Questrial"/>
                <a:sym typeface="Questrial"/>
              </a:rPr>
              <a:t> Assistant Principal</a:t>
            </a:r>
            <a:endParaRPr sz="1100">
              <a:solidFill>
                <a:schemeClr val="lt1"/>
              </a:solidFill>
              <a:latin typeface="Questrial"/>
              <a:ea typeface="Questrial"/>
              <a:cs typeface="Questrial"/>
              <a:sym typeface="Questrial"/>
            </a:endParaRPr>
          </a:p>
        </p:txBody>
      </p:sp>
      <p:sp>
        <p:nvSpPr>
          <p:cNvPr id="114" name="Google Shape;114;p14"/>
          <p:cNvSpPr txBox="1"/>
          <p:nvPr/>
        </p:nvSpPr>
        <p:spPr>
          <a:xfrm>
            <a:off x="103150" y="6000250"/>
            <a:ext cx="22791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Leeza Thompson</a:t>
            </a:r>
            <a:endParaRPr sz="1600">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2"/>
              </a:buClr>
              <a:buSzPts val="2400"/>
              <a:buFont typeface="Arial"/>
              <a:buNone/>
            </a:pPr>
            <a:r>
              <a:rPr lang="en-AU" sz="1200">
                <a:solidFill>
                  <a:schemeClr val="lt1"/>
                </a:solidFill>
                <a:latin typeface="Questrial"/>
                <a:ea typeface="Questrial"/>
                <a:cs typeface="Questrial"/>
                <a:sym typeface="Questrial"/>
              </a:rPr>
              <a:t>7-9 Assistant Principal</a:t>
            </a:r>
            <a:endParaRPr sz="1200">
              <a:solidFill>
                <a:schemeClr val="lt1"/>
              </a:solidFill>
              <a:latin typeface="Questrial"/>
              <a:ea typeface="Questrial"/>
              <a:cs typeface="Questrial"/>
              <a:sym typeface="Questrial"/>
            </a:endParaRPr>
          </a:p>
        </p:txBody>
      </p:sp>
      <p:sp>
        <p:nvSpPr>
          <p:cNvPr id="115" name="Google Shape;115;p14"/>
          <p:cNvSpPr txBox="1"/>
          <p:nvPr/>
        </p:nvSpPr>
        <p:spPr>
          <a:xfrm>
            <a:off x="2342887" y="6000250"/>
            <a:ext cx="22407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Katia Gerovasilis</a:t>
            </a:r>
            <a:endParaRPr sz="1600">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2"/>
              </a:buClr>
              <a:buSzPts val="2400"/>
              <a:buFont typeface="Arial"/>
              <a:buNone/>
            </a:pPr>
            <a:r>
              <a:rPr lang="en-AU">
                <a:solidFill>
                  <a:schemeClr val="lt1"/>
                </a:solidFill>
                <a:latin typeface="Questrial"/>
                <a:ea typeface="Questrial"/>
                <a:cs typeface="Questrial"/>
                <a:sym typeface="Questrial"/>
              </a:rPr>
              <a:t>Acting Assistant Principal</a:t>
            </a:r>
            <a:endParaRPr>
              <a:solidFill>
                <a:schemeClr val="lt1"/>
              </a:solidFill>
              <a:latin typeface="Questrial"/>
              <a:ea typeface="Questrial"/>
              <a:cs typeface="Questrial"/>
              <a:sym typeface="Questrial"/>
            </a:endParaRPr>
          </a:p>
        </p:txBody>
      </p:sp>
      <p:sp>
        <p:nvSpPr>
          <p:cNvPr id="116" name="Google Shape;116;p14"/>
          <p:cNvSpPr txBox="1"/>
          <p:nvPr/>
        </p:nvSpPr>
        <p:spPr>
          <a:xfrm>
            <a:off x="4700925" y="5972525"/>
            <a:ext cx="20802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Caroline Curmi</a:t>
            </a:r>
            <a:endParaRPr sz="1600">
              <a:solidFill>
                <a:schemeClr val="lt1"/>
              </a:solidFill>
              <a:latin typeface="Questrial"/>
              <a:ea typeface="Questrial"/>
              <a:cs typeface="Questrial"/>
              <a:sym typeface="Questrial"/>
            </a:endParaRPr>
          </a:p>
          <a:p>
            <a:pPr indent="0" lvl="0" marL="0" rtl="0" algn="ctr">
              <a:lnSpc>
                <a:spcPct val="115000"/>
              </a:lnSpc>
              <a:spcBef>
                <a:spcPts val="0"/>
              </a:spcBef>
              <a:spcAft>
                <a:spcPts val="0"/>
              </a:spcAft>
              <a:buClr>
                <a:schemeClr val="dk2"/>
              </a:buClr>
              <a:buSzPts val="2400"/>
              <a:buFont typeface="Arial"/>
              <a:buNone/>
            </a:pPr>
            <a:r>
              <a:rPr lang="en-AU">
                <a:solidFill>
                  <a:schemeClr val="lt1"/>
                </a:solidFill>
                <a:latin typeface="Questrial"/>
                <a:ea typeface="Questrial"/>
                <a:cs typeface="Questrial"/>
                <a:sym typeface="Questrial"/>
              </a:rPr>
              <a:t>7-9 Leading Teacher</a:t>
            </a:r>
            <a:endParaRPr>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2"/>
              </a:buClr>
              <a:buSzPts val="2400"/>
              <a:buFont typeface="Arial"/>
              <a:buNone/>
            </a:pPr>
            <a:r>
              <a:t/>
            </a:r>
            <a:endParaRPr>
              <a:solidFill>
                <a:schemeClr val="lt1"/>
              </a:solidFill>
              <a:latin typeface="Questrial"/>
              <a:ea typeface="Questrial"/>
              <a:cs typeface="Questrial"/>
              <a:sym typeface="Questrial"/>
            </a:endParaRPr>
          </a:p>
        </p:txBody>
      </p:sp>
      <p:sp>
        <p:nvSpPr>
          <p:cNvPr id="117" name="Google Shape;117;p14"/>
          <p:cNvSpPr txBox="1"/>
          <p:nvPr/>
        </p:nvSpPr>
        <p:spPr>
          <a:xfrm>
            <a:off x="6941650" y="5972538"/>
            <a:ext cx="20802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Will Grbic</a:t>
            </a:r>
            <a:endParaRPr sz="1600">
              <a:solidFill>
                <a:schemeClr val="lt1"/>
              </a:solidFill>
              <a:latin typeface="Questrial"/>
              <a:ea typeface="Questrial"/>
              <a:cs typeface="Questrial"/>
              <a:sym typeface="Questrial"/>
            </a:endParaRPr>
          </a:p>
          <a:p>
            <a:pPr indent="0" lvl="0" marL="0" rtl="0" algn="ctr">
              <a:lnSpc>
                <a:spcPct val="115000"/>
              </a:lnSpc>
              <a:spcBef>
                <a:spcPts val="0"/>
              </a:spcBef>
              <a:spcAft>
                <a:spcPts val="0"/>
              </a:spcAft>
              <a:buClr>
                <a:schemeClr val="dk2"/>
              </a:buClr>
              <a:buSzPts val="2400"/>
              <a:buFont typeface="Arial"/>
              <a:buNone/>
            </a:pPr>
            <a:r>
              <a:rPr lang="en-AU">
                <a:solidFill>
                  <a:schemeClr val="lt1"/>
                </a:solidFill>
                <a:latin typeface="Questrial"/>
                <a:ea typeface="Questrial"/>
                <a:cs typeface="Questrial"/>
                <a:sym typeface="Questrial"/>
              </a:rPr>
              <a:t>7-9 Leading Teacher</a:t>
            </a:r>
            <a:endParaRPr>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2"/>
              </a:buClr>
              <a:buSzPts val="2400"/>
              <a:buFont typeface="Arial"/>
              <a:buNone/>
            </a:pPr>
            <a:r>
              <a:t/>
            </a:r>
            <a:endParaRPr>
              <a:solidFill>
                <a:schemeClr val="lt1"/>
              </a:solidFill>
              <a:latin typeface="Questrial"/>
              <a:ea typeface="Questrial"/>
              <a:cs typeface="Questrial"/>
              <a:sym typeface="Questrial"/>
            </a:endParaRPr>
          </a:p>
        </p:txBody>
      </p:sp>
      <p:pic>
        <p:nvPicPr>
          <p:cNvPr id="118" name="Google Shape;118;p14"/>
          <p:cNvPicPr preferRelativeResize="0"/>
          <p:nvPr/>
        </p:nvPicPr>
        <p:blipFill rotWithShape="1">
          <a:blip r:embed="rId11">
            <a:alphaModFix/>
          </a:blip>
          <a:srcRect b="10556" l="0" r="0" t="8183"/>
          <a:stretch/>
        </p:blipFill>
        <p:spPr>
          <a:xfrm>
            <a:off x="7185100" y="4267575"/>
            <a:ext cx="1593300" cy="16752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2"/>
          <p:cNvSpPr/>
          <p:nvPr/>
        </p:nvSpPr>
        <p:spPr>
          <a:xfrm>
            <a:off x="0" y="1453035"/>
            <a:ext cx="9144000" cy="5405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5" name="Google Shape;375;p32"/>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6" name="Google Shape;376;p32"/>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4200"/>
              <a:buFont typeface="Questrial"/>
              <a:buNone/>
            </a:pPr>
            <a:r>
              <a:rPr b="1" lang="en-AU" sz="4200">
                <a:solidFill>
                  <a:schemeClr val="lt1"/>
                </a:solidFill>
                <a:latin typeface="Questrial"/>
                <a:ea typeface="Questrial"/>
                <a:cs typeface="Questrial"/>
                <a:sym typeface="Questrial"/>
              </a:rPr>
              <a:t>ENGLISH AT CREEKSIDE</a:t>
            </a:r>
            <a:endParaRPr b="1" i="0" sz="3600" u="none" cap="none" strike="noStrike">
              <a:solidFill>
                <a:schemeClr val="dk1"/>
              </a:solidFill>
              <a:latin typeface="Questrial"/>
              <a:ea typeface="Questrial"/>
              <a:cs typeface="Questrial"/>
              <a:sym typeface="Questrial"/>
            </a:endParaRPr>
          </a:p>
        </p:txBody>
      </p:sp>
      <p:pic>
        <p:nvPicPr>
          <p:cNvPr descr="Logo CC.png" id="377" name="Google Shape;377;p32"/>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378" name="Google Shape;378;p32"/>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9" name="Google Shape;379;p32"/>
          <p:cNvSpPr/>
          <p:nvPr/>
        </p:nvSpPr>
        <p:spPr>
          <a:xfrm>
            <a:off x="373300" y="1857376"/>
            <a:ext cx="8397300" cy="47352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3200"/>
              <a:buFont typeface="Arial"/>
              <a:buNone/>
            </a:pPr>
            <a:r>
              <a:rPr b="1" i="0" lang="en-AU" sz="3200" u="none" cap="none" strike="noStrike">
                <a:solidFill>
                  <a:srgbClr val="00B050"/>
                </a:solidFill>
                <a:latin typeface="Questrial"/>
                <a:ea typeface="Questrial"/>
                <a:cs typeface="Questrial"/>
                <a:sym typeface="Questrial"/>
              </a:rPr>
              <a:t>Creekside College provides opportunities for extra support and extension in learning.</a:t>
            </a:r>
            <a:endParaRPr b="1" i="0" sz="3200" u="none" cap="none" strike="noStrike">
              <a:solidFill>
                <a:srgbClr val="00B050"/>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3200"/>
              <a:buFont typeface="Arial"/>
              <a:buNone/>
            </a:pPr>
            <a:r>
              <a:t/>
            </a:r>
            <a:endParaRPr b="1" i="0" sz="3200" u="none" cap="none" strike="noStrike">
              <a:solidFill>
                <a:srgbClr val="00B050"/>
              </a:solidFill>
              <a:latin typeface="Questrial"/>
              <a:ea typeface="Questrial"/>
              <a:cs typeface="Questrial"/>
              <a:sym typeface="Questrial"/>
            </a:endParaRPr>
          </a:p>
          <a:p>
            <a:pPr indent="-419100" lvl="0" marL="457200" marR="0" rtl="0" algn="ctr">
              <a:lnSpc>
                <a:spcPct val="115000"/>
              </a:lnSpc>
              <a:spcBef>
                <a:spcPts val="0"/>
              </a:spcBef>
              <a:spcAft>
                <a:spcPts val="0"/>
              </a:spcAft>
              <a:buClr>
                <a:schemeClr val="lt1"/>
              </a:buClr>
              <a:buSzPts val="3000"/>
              <a:buFont typeface="Questrial"/>
              <a:buChar char="✓"/>
            </a:pPr>
            <a:r>
              <a:rPr b="1" i="0" lang="en-AU" sz="3000" u="none" cap="none" strike="noStrike">
                <a:solidFill>
                  <a:schemeClr val="lt1"/>
                </a:solidFill>
                <a:latin typeface="Questrial"/>
                <a:ea typeface="Questrial"/>
                <a:cs typeface="Questrial"/>
                <a:sym typeface="Questrial"/>
              </a:rPr>
              <a:t>RESPONSE TO INTERVENTION (RTI)</a:t>
            </a:r>
            <a:endParaRPr b="1" i="0" sz="3000" u="none" cap="none" strike="noStrike">
              <a:solidFill>
                <a:schemeClr val="lt1"/>
              </a:solidFill>
              <a:latin typeface="Questrial"/>
              <a:ea typeface="Questrial"/>
              <a:cs typeface="Questrial"/>
              <a:sym typeface="Questrial"/>
            </a:endParaRPr>
          </a:p>
          <a:p>
            <a:pPr indent="-419100" lvl="0" marL="457200" marR="0" rtl="0" algn="ctr">
              <a:lnSpc>
                <a:spcPct val="115000"/>
              </a:lnSpc>
              <a:spcBef>
                <a:spcPts val="0"/>
              </a:spcBef>
              <a:spcAft>
                <a:spcPts val="0"/>
              </a:spcAft>
              <a:buClr>
                <a:schemeClr val="lt1"/>
              </a:buClr>
              <a:buSzPts val="3000"/>
              <a:buFont typeface="Questrial"/>
              <a:buChar char="✓"/>
            </a:pPr>
            <a:r>
              <a:rPr b="1" i="0" lang="en-AU" sz="3000" u="none" cap="none" strike="noStrike">
                <a:solidFill>
                  <a:schemeClr val="lt1"/>
                </a:solidFill>
                <a:latin typeface="Questrial"/>
                <a:ea typeface="Questrial"/>
                <a:cs typeface="Questrial"/>
                <a:sym typeface="Questrial"/>
              </a:rPr>
              <a:t>VICTORIAN HIGH-ABILITY PROGRAM (VHAP)</a:t>
            </a:r>
            <a:endParaRPr b="1" i="0" sz="3000" u="none" cap="none" strike="noStrike">
              <a:solidFill>
                <a:schemeClr val="lt1"/>
              </a:solidFill>
              <a:latin typeface="Questrial"/>
              <a:ea typeface="Questrial"/>
              <a:cs typeface="Questrial"/>
              <a:sym typeface="Questrial"/>
            </a:endParaRPr>
          </a:p>
          <a:p>
            <a:pPr indent="-419100" lvl="0" marL="457200" marR="0" rtl="0" algn="ctr">
              <a:lnSpc>
                <a:spcPct val="115000"/>
              </a:lnSpc>
              <a:spcBef>
                <a:spcPts val="0"/>
              </a:spcBef>
              <a:spcAft>
                <a:spcPts val="0"/>
              </a:spcAft>
              <a:buClr>
                <a:schemeClr val="lt1"/>
              </a:buClr>
              <a:buSzPts val="3000"/>
              <a:buFont typeface="Questrial"/>
              <a:buChar char="✓"/>
            </a:pPr>
            <a:r>
              <a:rPr b="1" i="0" lang="en-AU" sz="3000" u="none" cap="none" strike="noStrike">
                <a:solidFill>
                  <a:schemeClr val="lt1"/>
                </a:solidFill>
                <a:latin typeface="Questrial"/>
                <a:ea typeface="Questrial"/>
                <a:cs typeface="Questrial"/>
                <a:sym typeface="Questrial"/>
              </a:rPr>
              <a:t>STUDY CLUB</a:t>
            </a:r>
            <a:endParaRPr b="1" i="0" sz="3200" u="none" cap="none" strike="noStrike">
              <a:solidFill>
                <a:srgbClr val="00B050"/>
              </a:solidFill>
              <a:latin typeface="Questrial"/>
              <a:ea typeface="Questrial"/>
              <a:cs typeface="Questrial"/>
              <a:sym typeface="Quest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3"/>
          <p:cNvSpPr/>
          <p:nvPr/>
        </p:nvSpPr>
        <p:spPr>
          <a:xfrm>
            <a:off x="0" y="1453035"/>
            <a:ext cx="9144000" cy="5405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5" name="Google Shape;385;p33"/>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6" name="Google Shape;386;p33"/>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4200"/>
              <a:buFont typeface="Questrial"/>
              <a:buNone/>
            </a:pPr>
            <a:r>
              <a:rPr b="1" lang="en-AU" sz="4200">
                <a:solidFill>
                  <a:schemeClr val="lt1"/>
                </a:solidFill>
                <a:latin typeface="Questrial"/>
                <a:ea typeface="Questrial"/>
                <a:cs typeface="Questrial"/>
                <a:sym typeface="Questrial"/>
              </a:rPr>
              <a:t>ENGLISH AT CREEKSIDE</a:t>
            </a:r>
            <a:endParaRPr b="1" i="0" sz="3600" u="none" cap="none" strike="noStrike">
              <a:solidFill>
                <a:schemeClr val="dk1"/>
              </a:solidFill>
              <a:latin typeface="Questrial"/>
              <a:ea typeface="Questrial"/>
              <a:cs typeface="Questrial"/>
              <a:sym typeface="Questrial"/>
            </a:endParaRPr>
          </a:p>
        </p:txBody>
      </p:sp>
      <p:pic>
        <p:nvPicPr>
          <p:cNvPr descr="Logo CC.png" id="387" name="Google Shape;387;p33"/>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388" name="Google Shape;388;p33"/>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9" name="Google Shape;389;p33"/>
          <p:cNvSpPr/>
          <p:nvPr/>
        </p:nvSpPr>
        <p:spPr>
          <a:xfrm>
            <a:off x="323475" y="1939025"/>
            <a:ext cx="4513800" cy="45924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3100"/>
              <a:buFont typeface="Arial"/>
              <a:buNone/>
            </a:pPr>
            <a:r>
              <a:rPr b="1" i="0" lang="en-AU" sz="3100" u="none" cap="none" strike="noStrike">
                <a:solidFill>
                  <a:srgbClr val="FFFFFF"/>
                </a:solidFill>
                <a:latin typeface="Questrial"/>
                <a:ea typeface="Questrial"/>
                <a:cs typeface="Questrial"/>
                <a:sym typeface="Questrial"/>
              </a:rPr>
              <a:t>YEAR 7</a:t>
            </a:r>
            <a:endParaRPr b="1" i="0" sz="3100" u="none" cap="none" strike="noStrike">
              <a:solidFill>
                <a:srgbClr val="FFFFFF"/>
              </a:solidFill>
              <a:latin typeface="Questrial"/>
              <a:ea typeface="Questrial"/>
              <a:cs typeface="Questrial"/>
              <a:sym typeface="Questrial"/>
            </a:endParaRPr>
          </a:p>
          <a:p>
            <a:pPr indent="0" lvl="0" marL="0" marR="0" rtl="0" algn="l">
              <a:lnSpc>
                <a:spcPct val="115000"/>
              </a:lnSpc>
              <a:spcBef>
                <a:spcPts val="0"/>
              </a:spcBef>
              <a:spcAft>
                <a:spcPts val="0"/>
              </a:spcAft>
              <a:buClr>
                <a:srgbClr val="000000"/>
              </a:buClr>
              <a:buSzPts val="2900"/>
              <a:buFont typeface="Arial"/>
              <a:buNone/>
            </a:pPr>
            <a:r>
              <a:t/>
            </a:r>
            <a:endParaRPr b="1" i="0" sz="2900" u="none" cap="none" strike="noStrike">
              <a:solidFill>
                <a:srgbClr val="FFFFFF"/>
              </a:solidFill>
              <a:latin typeface="Questrial"/>
              <a:ea typeface="Questrial"/>
              <a:cs typeface="Questrial"/>
              <a:sym typeface="Questrial"/>
            </a:endParaRPr>
          </a:p>
          <a:p>
            <a:pPr indent="0" lvl="0" marL="0" marR="0" rtl="0" algn="l">
              <a:lnSpc>
                <a:spcPct val="150000"/>
              </a:lnSpc>
              <a:spcBef>
                <a:spcPts val="0"/>
              </a:spcBef>
              <a:spcAft>
                <a:spcPts val="0"/>
              </a:spcAft>
              <a:buClr>
                <a:srgbClr val="000000"/>
              </a:buClr>
              <a:buSzPts val="2900"/>
              <a:buFont typeface="Arial"/>
              <a:buNone/>
            </a:pPr>
            <a:r>
              <a:rPr b="1" i="0" lang="en-AU" sz="2900" u="none" cap="none" strike="noStrike">
                <a:solidFill>
                  <a:srgbClr val="00B050"/>
                </a:solidFill>
                <a:latin typeface="Questrial"/>
                <a:ea typeface="Questrial"/>
                <a:cs typeface="Questrial"/>
                <a:sym typeface="Questrial"/>
              </a:rPr>
              <a:t>Term 1</a:t>
            </a:r>
            <a:r>
              <a:rPr b="1" i="0" lang="en-AU" sz="2900" u="none" cap="none" strike="noStrike">
                <a:solidFill>
                  <a:srgbClr val="1F497D"/>
                </a:solidFill>
                <a:latin typeface="Questrial"/>
                <a:ea typeface="Questrial"/>
                <a:cs typeface="Questrial"/>
                <a:sym typeface="Questrial"/>
              </a:rPr>
              <a:t> </a:t>
            </a:r>
            <a:r>
              <a:rPr b="1" i="0" lang="en-AU" sz="2900" u="none" cap="none" strike="noStrike">
                <a:solidFill>
                  <a:srgbClr val="FFFFFF"/>
                </a:solidFill>
                <a:latin typeface="Questrial"/>
                <a:ea typeface="Questrial"/>
                <a:cs typeface="Questrial"/>
                <a:sym typeface="Questrial"/>
              </a:rPr>
              <a:t>- Persuasive Texts</a:t>
            </a:r>
            <a:endParaRPr b="1" i="0" sz="2900" u="none" cap="none" strike="noStrike">
              <a:solidFill>
                <a:srgbClr val="FFFFFF"/>
              </a:solidFill>
              <a:latin typeface="Questrial"/>
              <a:ea typeface="Questrial"/>
              <a:cs typeface="Questrial"/>
              <a:sym typeface="Questrial"/>
            </a:endParaRPr>
          </a:p>
          <a:p>
            <a:pPr indent="0" lvl="0" marL="0" marR="0" rtl="0" algn="l">
              <a:lnSpc>
                <a:spcPct val="150000"/>
              </a:lnSpc>
              <a:spcBef>
                <a:spcPts val="0"/>
              </a:spcBef>
              <a:spcAft>
                <a:spcPts val="0"/>
              </a:spcAft>
              <a:buClr>
                <a:srgbClr val="000000"/>
              </a:buClr>
              <a:buSzPts val="2900"/>
              <a:buFont typeface="Arial"/>
              <a:buNone/>
            </a:pPr>
            <a:r>
              <a:rPr b="1" i="0" lang="en-AU" sz="2900" u="none" cap="none" strike="noStrike">
                <a:solidFill>
                  <a:srgbClr val="00B050"/>
                </a:solidFill>
                <a:latin typeface="Questrial"/>
                <a:ea typeface="Questrial"/>
                <a:cs typeface="Questrial"/>
                <a:sym typeface="Questrial"/>
              </a:rPr>
              <a:t>Term 2</a:t>
            </a:r>
            <a:r>
              <a:rPr b="1" i="0" lang="en-AU" sz="2900" u="none" cap="none" strike="noStrike">
                <a:solidFill>
                  <a:srgbClr val="FFFFFF"/>
                </a:solidFill>
                <a:latin typeface="Questrial"/>
                <a:ea typeface="Questrial"/>
                <a:cs typeface="Questrial"/>
                <a:sym typeface="Questrial"/>
              </a:rPr>
              <a:t> - Film as Text</a:t>
            </a:r>
            <a:endParaRPr b="1" i="0" sz="2900" u="none" cap="none" strike="noStrike">
              <a:solidFill>
                <a:srgbClr val="FFFFFF"/>
              </a:solidFill>
              <a:latin typeface="Questrial"/>
              <a:ea typeface="Questrial"/>
              <a:cs typeface="Questrial"/>
              <a:sym typeface="Questrial"/>
            </a:endParaRPr>
          </a:p>
          <a:p>
            <a:pPr indent="0" lvl="0" marL="0" marR="0" rtl="0" algn="l">
              <a:lnSpc>
                <a:spcPct val="150000"/>
              </a:lnSpc>
              <a:spcBef>
                <a:spcPts val="0"/>
              </a:spcBef>
              <a:spcAft>
                <a:spcPts val="0"/>
              </a:spcAft>
              <a:buClr>
                <a:srgbClr val="000000"/>
              </a:buClr>
              <a:buSzPts val="2900"/>
              <a:buFont typeface="Arial"/>
              <a:buNone/>
            </a:pPr>
            <a:r>
              <a:rPr b="1" i="0" lang="en-AU" sz="2900" u="none" cap="none" strike="noStrike">
                <a:solidFill>
                  <a:srgbClr val="00B050"/>
                </a:solidFill>
                <a:latin typeface="Questrial"/>
                <a:ea typeface="Questrial"/>
                <a:cs typeface="Questrial"/>
                <a:sym typeface="Questrial"/>
              </a:rPr>
              <a:t>Term 3 </a:t>
            </a:r>
            <a:r>
              <a:rPr b="1" i="0" lang="en-AU" sz="2900" u="none" cap="none" strike="noStrike">
                <a:solidFill>
                  <a:srgbClr val="FFFFFF"/>
                </a:solidFill>
                <a:latin typeface="Questrial"/>
                <a:ea typeface="Questrial"/>
                <a:cs typeface="Questrial"/>
                <a:sym typeface="Questrial"/>
              </a:rPr>
              <a:t>- Novel Study</a:t>
            </a:r>
            <a:endParaRPr b="1" i="0" sz="2900" u="none" cap="none" strike="noStrike">
              <a:solidFill>
                <a:srgbClr val="FFFFFF"/>
              </a:solidFill>
              <a:latin typeface="Questrial"/>
              <a:ea typeface="Questrial"/>
              <a:cs typeface="Questrial"/>
              <a:sym typeface="Questrial"/>
            </a:endParaRPr>
          </a:p>
          <a:p>
            <a:pPr indent="0" lvl="0" marL="0" marR="0" rtl="0" algn="l">
              <a:lnSpc>
                <a:spcPct val="150000"/>
              </a:lnSpc>
              <a:spcBef>
                <a:spcPts val="0"/>
              </a:spcBef>
              <a:spcAft>
                <a:spcPts val="0"/>
              </a:spcAft>
              <a:buClr>
                <a:srgbClr val="000000"/>
              </a:buClr>
              <a:buSzPts val="2900"/>
              <a:buFont typeface="Arial"/>
              <a:buNone/>
            </a:pPr>
            <a:r>
              <a:rPr b="1" i="0" lang="en-AU" sz="2900" u="none" cap="none" strike="noStrike">
                <a:solidFill>
                  <a:srgbClr val="00B050"/>
                </a:solidFill>
                <a:latin typeface="Questrial"/>
                <a:ea typeface="Questrial"/>
                <a:cs typeface="Questrial"/>
                <a:sym typeface="Questrial"/>
              </a:rPr>
              <a:t>Term 4</a:t>
            </a:r>
            <a:r>
              <a:rPr b="1" i="0" lang="en-AU" sz="2900" u="none" cap="none" strike="noStrike">
                <a:solidFill>
                  <a:srgbClr val="FFFFFF"/>
                </a:solidFill>
                <a:latin typeface="Questrial"/>
                <a:ea typeface="Questrial"/>
                <a:cs typeface="Questrial"/>
                <a:sym typeface="Questrial"/>
              </a:rPr>
              <a:t> - Context Study</a:t>
            </a:r>
            <a:endParaRPr b="1" i="0" sz="2900" u="none" cap="none" strike="noStrike">
              <a:solidFill>
                <a:srgbClr val="FFFFFF"/>
              </a:solidFill>
              <a:latin typeface="Questrial"/>
              <a:ea typeface="Questrial"/>
              <a:cs typeface="Questrial"/>
              <a:sym typeface="Questrial"/>
            </a:endParaRPr>
          </a:p>
        </p:txBody>
      </p:sp>
      <p:pic>
        <p:nvPicPr>
          <p:cNvPr descr="Hunt for the Wilderpeople | CHAPTER CHATS" id="390" name="Google Shape;390;p33"/>
          <p:cNvPicPr preferRelativeResize="0"/>
          <p:nvPr/>
        </p:nvPicPr>
        <p:blipFill rotWithShape="1">
          <a:blip r:embed="rId4">
            <a:alphaModFix/>
          </a:blip>
          <a:srcRect b="0" l="0" r="0" t="0"/>
          <a:stretch/>
        </p:blipFill>
        <p:spPr>
          <a:xfrm rot="260288">
            <a:off x="5053852" y="1825049"/>
            <a:ext cx="1576447" cy="2364678"/>
          </a:xfrm>
          <a:prstGeom prst="rect">
            <a:avLst/>
          </a:prstGeom>
          <a:noFill/>
          <a:ln cap="flat" cmpd="sng" w="19050">
            <a:solidFill>
              <a:srgbClr val="434343"/>
            </a:solidFill>
            <a:prstDash val="solid"/>
            <a:round/>
            <a:headEnd len="sm" w="sm" type="none"/>
            <a:tailEnd len="sm" w="sm" type="none"/>
          </a:ln>
        </p:spPr>
      </p:pic>
      <p:pic>
        <p:nvPicPr>
          <p:cNvPr descr="Two Wolves by Tristan Bancks - Penguin Books Australia" id="391" name="Google Shape;391;p33"/>
          <p:cNvPicPr preferRelativeResize="0"/>
          <p:nvPr/>
        </p:nvPicPr>
        <p:blipFill rotWithShape="1">
          <a:blip r:embed="rId5">
            <a:alphaModFix/>
          </a:blip>
          <a:srcRect b="0" l="0" r="0" t="0"/>
          <a:stretch/>
        </p:blipFill>
        <p:spPr>
          <a:xfrm rot="-537089">
            <a:off x="4842603" y="4041838"/>
            <a:ext cx="1674744" cy="2373748"/>
          </a:xfrm>
          <a:prstGeom prst="rect">
            <a:avLst/>
          </a:prstGeom>
          <a:noFill/>
          <a:ln cap="flat" cmpd="sng" w="19050">
            <a:solidFill>
              <a:srgbClr val="434343"/>
            </a:solidFill>
            <a:prstDash val="solid"/>
            <a:round/>
            <a:headEnd len="sm" w="sm" type="none"/>
            <a:tailEnd len="sm" w="sm" type="none"/>
          </a:ln>
        </p:spPr>
      </p:pic>
      <p:sp>
        <p:nvSpPr>
          <p:cNvPr id="392" name="Google Shape;392;p33"/>
          <p:cNvSpPr txBox="1"/>
          <p:nvPr/>
        </p:nvSpPr>
        <p:spPr>
          <a:xfrm>
            <a:off x="323475" y="5898700"/>
            <a:ext cx="4266600" cy="65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AU" sz="1500" u="none" cap="none" strike="noStrike">
                <a:solidFill>
                  <a:schemeClr val="lt1"/>
                </a:solidFill>
                <a:latin typeface="Questrial"/>
                <a:ea typeface="Questrial"/>
                <a:cs typeface="Questrial"/>
                <a:sym typeface="Questrial"/>
              </a:rPr>
              <a:t>These units are shaped by what is taught at VCE. Skills progress throughout 7 to 9.</a:t>
            </a:r>
            <a:endParaRPr b="0" i="0" sz="1100" u="none" cap="none" strike="noStrike">
              <a:solidFill>
                <a:srgbClr val="000000"/>
              </a:solidFill>
              <a:latin typeface="Questrial"/>
              <a:ea typeface="Questrial"/>
              <a:cs typeface="Questrial"/>
              <a:sym typeface="Questrial"/>
            </a:endParaRPr>
          </a:p>
        </p:txBody>
      </p:sp>
      <p:pic>
        <p:nvPicPr>
          <p:cNvPr descr="Oxford MyEnglish 7 VIC Student book + obook assess" id="393" name="Google Shape;393;p33"/>
          <p:cNvPicPr preferRelativeResize="0"/>
          <p:nvPr/>
        </p:nvPicPr>
        <p:blipFill rotWithShape="1">
          <a:blip r:embed="rId6">
            <a:alphaModFix/>
          </a:blip>
          <a:srcRect b="0" l="0" r="0" t="0"/>
          <a:stretch/>
        </p:blipFill>
        <p:spPr>
          <a:xfrm rot="292555">
            <a:off x="6937278" y="4128977"/>
            <a:ext cx="1699919" cy="2199472"/>
          </a:xfrm>
          <a:prstGeom prst="rect">
            <a:avLst/>
          </a:prstGeom>
          <a:noFill/>
          <a:ln cap="flat" cmpd="sng" w="19050">
            <a:solidFill>
              <a:srgbClr val="000000"/>
            </a:solidFill>
            <a:prstDash val="solid"/>
            <a:round/>
            <a:headEnd len="sm" w="sm" type="none"/>
            <a:tailEnd len="sm" w="sm" type="none"/>
          </a:ln>
        </p:spPr>
      </p:pic>
      <p:pic>
        <p:nvPicPr>
          <p:cNvPr id="394" name="Google Shape;394;p33"/>
          <p:cNvPicPr preferRelativeResize="0"/>
          <p:nvPr/>
        </p:nvPicPr>
        <p:blipFill>
          <a:blip r:embed="rId7">
            <a:alphaModFix/>
          </a:blip>
          <a:stretch>
            <a:fillRect/>
          </a:stretch>
        </p:blipFill>
        <p:spPr>
          <a:xfrm rot="-304381">
            <a:off x="6948338" y="1824938"/>
            <a:ext cx="1575641" cy="2364924"/>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4"/>
          <p:cNvSpPr/>
          <p:nvPr/>
        </p:nvSpPr>
        <p:spPr>
          <a:xfrm>
            <a:off x="0" y="1453035"/>
            <a:ext cx="9144000" cy="5405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0" name="Google Shape;400;p34"/>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1" name="Google Shape;401;p34"/>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4200"/>
              <a:buFont typeface="Questrial"/>
              <a:buNone/>
            </a:pPr>
            <a:r>
              <a:rPr b="1" lang="en-AU" sz="4200">
                <a:solidFill>
                  <a:schemeClr val="lt1"/>
                </a:solidFill>
                <a:latin typeface="Questrial"/>
                <a:ea typeface="Questrial"/>
                <a:cs typeface="Questrial"/>
                <a:sym typeface="Questrial"/>
              </a:rPr>
              <a:t>ENGLISH AT CREEKSIDE</a:t>
            </a:r>
            <a:endParaRPr b="1" i="0" sz="3600" u="none" cap="none" strike="noStrike">
              <a:solidFill>
                <a:schemeClr val="dk1"/>
              </a:solidFill>
              <a:latin typeface="Questrial"/>
              <a:ea typeface="Questrial"/>
              <a:cs typeface="Questrial"/>
              <a:sym typeface="Questrial"/>
            </a:endParaRPr>
          </a:p>
        </p:txBody>
      </p:sp>
      <p:pic>
        <p:nvPicPr>
          <p:cNvPr descr="Logo CC.png" id="402" name="Google Shape;402;p34"/>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403" name="Google Shape;403;p34"/>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4" name="Google Shape;404;p34"/>
          <p:cNvSpPr/>
          <p:nvPr/>
        </p:nvSpPr>
        <p:spPr>
          <a:xfrm>
            <a:off x="323475" y="1939025"/>
            <a:ext cx="4513800" cy="45924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3100"/>
              <a:buFont typeface="Arial"/>
              <a:buNone/>
            </a:pPr>
            <a:r>
              <a:rPr b="1" i="0" lang="en-AU" sz="3100" u="none" cap="none" strike="noStrike">
                <a:solidFill>
                  <a:srgbClr val="FFFFFF"/>
                </a:solidFill>
                <a:latin typeface="Questrial"/>
                <a:ea typeface="Questrial"/>
                <a:cs typeface="Questrial"/>
                <a:sym typeface="Questrial"/>
              </a:rPr>
              <a:t>YEAR 8</a:t>
            </a:r>
            <a:endParaRPr b="1" i="0" sz="3100" u="none" cap="none" strike="noStrike">
              <a:solidFill>
                <a:srgbClr val="FFFFFF"/>
              </a:solidFill>
              <a:latin typeface="Questrial"/>
              <a:ea typeface="Questrial"/>
              <a:cs typeface="Questrial"/>
              <a:sym typeface="Questrial"/>
            </a:endParaRPr>
          </a:p>
          <a:p>
            <a:pPr indent="0" lvl="0" marL="0" marR="0" rtl="0" algn="l">
              <a:lnSpc>
                <a:spcPct val="115000"/>
              </a:lnSpc>
              <a:spcBef>
                <a:spcPts val="0"/>
              </a:spcBef>
              <a:spcAft>
                <a:spcPts val="0"/>
              </a:spcAft>
              <a:buClr>
                <a:srgbClr val="000000"/>
              </a:buClr>
              <a:buSzPts val="2900"/>
              <a:buFont typeface="Arial"/>
              <a:buNone/>
            </a:pPr>
            <a:r>
              <a:t/>
            </a:r>
            <a:endParaRPr b="1" i="0" sz="2900" u="none" cap="none" strike="noStrike">
              <a:solidFill>
                <a:srgbClr val="FFFFFF"/>
              </a:solidFill>
              <a:latin typeface="Questrial"/>
              <a:ea typeface="Questrial"/>
              <a:cs typeface="Questrial"/>
              <a:sym typeface="Questrial"/>
            </a:endParaRPr>
          </a:p>
          <a:p>
            <a:pPr indent="0" lvl="0" marL="0" marR="0" rtl="0" algn="l">
              <a:lnSpc>
                <a:spcPct val="150000"/>
              </a:lnSpc>
              <a:spcBef>
                <a:spcPts val="0"/>
              </a:spcBef>
              <a:spcAft>
                <a:spcPts val="0"/>
              </a:spcAft>
              <a:buClr>
                <a:srgbClr val="000000"/>
              </a:buClr>
              <a:buSzPts val="2900"/>
              <a:buFont typeface="Arial"/>
              <a:buNone/>
            </a:pPr>
            <a:r>
              <a:rPr b="1" i="0" lang="en-AU" sz="2900" u="none" cap="none" strike="noStrike">
                <a:solidFill>
                  <a:srgbClr val="00B050"/>
                </a:solidFill>
                <a:latin typeface="Questrial"/>
                <a:ea typeface="Questrial"/>
                <a:cs typeface="Questrial"/>
                <a:sym typeface="Questrial"/>
              </a:rPr>
              <a:t>Term 1</a:t>
            </a:r>
            <a:r>
              <a:rPr b="1" i="0" lang="en-AU" sz="2900" u="none" cap="none" strike="noStrike">
                <a:solidFill>
                  <a:srgbClr val="1F497D"/>
                </a:solidFill>
                <a:latin typeface="Questrial"/>
                <a:ea typeface="Questrial"/>
                <a:cs typeface="Questrial"/>
                <a:sym typeface="Questrial"/>
              </a:rPr>
              <a:t> </a:t>
            </a:r>
            <a:r>
              <a:rPr b="1" i="0" lang="en-AU" sz="2900" u="none" cap="none" strike="noStrike">
                <a:solidFill>
                  <a:srgbClr val="FFFFFF"/>
                </a:solidFill>
                <a:latin typeface="Questrial"/>
                <a:ea typeface="Questrial"/>
                <a:cs typeface="Questrial"/>
                <a:sym typeface="Questrial"/>
              </a:rPr>
              <a:t>- Persuasive Texts</a:t>
            </a:r>
            <a:endParaRPr b="1" i="0" sz="2900" u="none" cap="none" strike="noStrike">
              <a:solidFill>
                <a:srgbClr val="FFFFFF"/>
              </a:solidFill>
              <a:latin typeface="Questrial"/>
              <a:ea typeface="Questrial"/>
              <a:cs typeface="Questrial"/>
              <a:sym typeface="Questrial"/>
            </a:endParaRPr>
          </a:p>
          <a:p>
            <a:pPr indent="0" lvl="0" marL="0" marR="0" rtl="0" algn="l">
              <a:lnSpc>
                <a:spcPct val="150000"/>
              </a:lnSpc>
              <a:spcBef>
                <a:spcPts val="0"/>
              </a:spcBef>
              <a:spcAft>
                <a:spcPts val="0"/>
              </a:spcAft>
              <a:buClr>
                <a:srgbClr val="000000"/>
              </a:buClr>
              <a:buSzPts val="2900"/>
              <a:buFont typeface="Arial"/>
              <a:buNone/>
            </a:pPr>
            <a:r>
              <a:rPr b="1" i="0" lang="en-AU" sz="2900" u="none" cap="none" strike="noStrike">
                <a:solidFill>
                  <a:srgbClr val="00B050"/>
                </a:solidFill>
                <a:latin typeface="Questrial"/>
                <a:ea typeface="Questrial"/>
                <a:cs typeface="Questrial"/>
                <a:sym typeface="Questrial"/>
              </a:rPr>
              <a:t>Term 2</a:t>
            </a:r>
            <a:r>
              <a:rPr b="1" i="0" lang="en-AU" sz="2900" u="none" cap="none" strike="noStrike">
                <a:solidFill>
                  <a:srgbClr val="FFFFFF"/>
                </a:solidFill>
                <a:latin typeface="Questrial"/>
                <a:ea typeface="Questrial"/>
                <a:cs typeface="Questrial"/>
                <a:sym typeface="Questrial"/>
              </a:rPr>
              <a:t> - Film as Text</a:t>
            </a:r>
            <a:endParaRPr b="1" i="0" sz="2900" u="none" cap="none" strike="noStrike">
              <a:solidFill>
                <a:srgbClr val="FFFFFF"/>
              </a:solidFill>
              <a:latin typeface="Questrial"/>
              <a:ea typeface="Questrial"/>
              <a:cs typeface="Questrial"/>
              <a:sym typeface="Questrial"/>
            </a:endParaRPr>
          </a:p>
          <a:p>
            <a:pPr indent="0" lvl="0" marL="0" marR="0" rtl="0" algn="l">
              <a:lnSpc>
                <a:spcPct val="150000"/>
              </a:lnSpc>
              <a:spcBef>
                <a:spcPts val="0"/>
              </a:spcBef>
              <a:spcAft>
                <a:spcPts val="0"/>
              </a:spcAft>
              <a:buClr>
                <a:srgbClr val="000000"/>
              </a:buClr>
              <a:buSzPts val="2900"/>
              <a:buFont typeface="Arial"/>
              <a:buNone/>
            </a:pPr>
            <a:r>
              <a:rPr b="1" i="0" lang="en-AU" sz="2900" u="none" cap="none" strike="noStrike">
                <a:solidFill>
                  <a:srgbClr val="00B050"/>
                </a:solidFill>
                <a:latin typeface="Questrial"/>
                <a:ea typeface="Questrial"/>
                <a:cs typeface="Questrial"/>
                <a:sym typeface="Questrial"/>
              </a:rPr>
              <a:t>Term 3 </a:t>
            </a:r>
            <a:r>
              <a:rPr b="1" i="0" lang="en-AU" sz="2900" u="none" cap="none" strike="noStrike">
                <a:solidFill>
                  <a:srgbClr val="FFFFFF"/>
                </a:solidFill>
                <a:latin typeface="Questrial"/>
                <a:ea typeface="Questrial"/>
                <a:cs typeface="Questrial"/>
                <a:sym typeface="Questrial"/>
              </a:rPr>
              <a:t>- Novel Study</a:t>
            </a:r>
            <a:endParaRPr b="1" i="0" sz="2900" u="none" cap="none" strike="noStrike">
              <a:solidFill>
                <a:srgbClr val="FFFFFF"/>
              </a:solidFill>
              <a:latin typeface="Questrial"/>
              <a:ea typeface="Questrial"/>
              <a:cs typeface="Questrial"/>
              <a:sym typeface="Questrial"/>
            </a:endParaRPr>
          </a:p>
          <a:p>
            <a:pPr indent="0" lvl="0" marL="0" marR="0" rtl="0" algn="l">
              <a:lnSpc>
                <a:spcPct val="150000"/>
              </a:lnSpc>
              <a:spcBef>
                <a:spcPts val="0"/>
              </a:spcBef>
              <a:spcAft>
                <a:spcPts val="0"/>
              </a:spcAft>
              <a:buClr>
                <a:srgbClr val="000000"/>
              </a:buClr>
              <a:buSzPts val="2900"/>
              <a:buFont typeface="Arial"/>
              <a:buNone/>
            </a:pPr>
            <a:r>
              <a:rPr b="1" i="0" lang="en-AU" sz="2900" u="none" cap="none" strike="noStrike">
                <a:solidFill>
                  <a:srgbClr val="00B050"/>
                </a:solidFill>
                <a:latin typeface="Questrial"/>
                <a:ea typeface="Questrial"/>
                <a:cs typeface="Questrial"/>
                <a:sym typeface="Questrial"/>
              </a:rPr>
              <a:t>Term 4</a:t>
            </a:r>
            <a:r>
              <a:rPr b="1" i="0" lang="en-AU" sz="2900" u="none" cap="none" strike="noStrike">
                <a:solidFill>
                  <a:srgbClr val="FFFFFF"/>
                </a:solidFill>
                <a:latin typeface="Questrial"/>
                <a:ea typeface="Questrial"/>
                <a:cs typeface="Questrial"/>
                <a:sym typeface="Questrial"/>
              </a:rPr>
              <a:t> - Context Study</a:t>
            </a:r>
            <a:endParaRPr b="1" i="0" sz="2900" u="none" cap="none" strike="noStrike">
              <a:solidFill>
                <a:srgbClr val="FFFFFF"/>
              </a:solidFill>
              <a:latin typeface="Questrial"/>
              <a:ea typeface="Questrial"/>
              <a:cs typeface="Questrial"/>
              <a:sym typeface="Questrial"/>
            </a:endParaRPr>
          </a:p>
        </p:txBody>
      </p:sp>
      <p:pic>
        <p:nvPicPr>
          <p:cNvPr descr="The Outsiders by S E Hinton - Penguin Books Australia" id="405" name="Google Shape;405;p34"/>
          <p:cNvPicPr preferRelativeResize="0"/>
          <p:nvPr/>
        </p:nvPicPr>
        <p:blipFill rotWithShape="1">
          <a:blip r:embed="rId4">
            <a:alphaModFix/>
          </a:blip>
          <a:srcRect b="0" l="0" r="0" t="0"/>
          <a:stretch/>
        </p:blipFill>
        <p:spPr>
          <a:xfrm rot="-260152">
            <a:off x="4671356" y="3652710"/>
            <a:ext cx="1773912" cy="2723256"/>
          </a:xfrm>
          <a:prstGeom prst="rect">
            <a:avLst/>
          </a:prstGeom>
          <a:noFill/>
          <a:ln cap="flat" cmpd="sng" w="19050">
            <a:solidFill>
              <a:schemeClr val="dk1"/>
            </a:solidFill>
            <a:prstDash val="solid"/>
            <a:round/>
            <a:headEnd len="sm" w="sm" type="none"/>
            <a:tailEnd len="sm" w="sm" type="none"/>
          </a:ln>
        </p:spPr>
      </p:pic>
      <p:pic>
        <p:nvPicPr>
          <p:cNvPr descr="Remember the Titans (2000) - Rotten Tomatoes" id="406" name="Google Shape;406;p34"/>
          <p:cNvPicPr preferRelativeResize="0"/>
          <p:nvPr/>
        </p:nvPicPr>
        <p:blipFill rotWithShape="1">
          <a:blip r:embed="rId5">
            <a:alphaModFix/>
          </a:blip>
          <a:srcRect b="0" l="0" r="0" t="0"/>
          <a:stretch/>
        </p:blipFill>
        <p:spPr>
          <a:xfrm rot="266931">
            <a:off x="5809189" y="1771330"/>
            <a:ext cx="1713774" cy="2429539"/>
          </a:xfrm>
          <a:prstGeom prst="rect">
            <a:avLst/>
          </a:prstGeom>
          <a:noFill/>
          <a:ln cap="flat" cmpd="sng" w="19050">
            <a:solidFill>
              <a:schemeClr val="dk1"/>
            </a:solidFill>
            <a:prstDash val="solid"/>
            <a:round/>
            <a:headEnd len="sm" w="sm" type="none"/>
            <a:tailEnd len="sm" w="sm" type="none"/>
          </a:ln>
        </p:spPr>
      </p:pic>
      <p:pic>
        <p:nvPicPr>
          <p:cNvPr descr="Oxford MyEnglish 8 VIC Student book + obook assess" id="407" name="Google Shape;407;p34"/>
          <p:cNvPicPr preferRelativeResize="0"/>
          <p:nvPr/>
        </p:nvPicPr>
        <p:blipFill rotWithShape="1">
          <a:blip r:embed="rId6">
            <a:alphaModFix/>
          </a:blip>
          <a:srcRect b="0" l="0" r="0" t="0"/>
          <a:stretch/>
        </p:blipFill>
        <p:spPr>
          <a:xfrm rot="374117">
            <a:off x="6872753" y="3872917"/>
            <a:ext cx="1900644" cy="2459241"/>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5"/>
          <p:cNvSpPr/>
          <p:nvPr/>
        </p:nvSpPr>
        <p:spPr>
          <a:xfrm>
            <a:off x="0" y="1453035"/>
            <a:ext cx="9144000" cy="5405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3" name="Google Shape;413;p35"/>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4" name="Google Shape;414;p35"/>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4200"/>
              <a:buFont typeface="Questrial"/>
              <a:buNone/>
            </a:pPr>
            <a:r>
              <a:rPr b="1" lang="en-AU" sz="4200">
                <a:solidFill>
                  <a:schemeClr val="lt1"/>
                </a:solidFill>
                <a:latin typeface="Questrial"/>
                <a:ea typeface="Questrial"/>
                <a:cs typeface="Questrial"/>
                <a:sym typeface="Questrial"/>
              </a:rPr>
              <a:t>ENGLISH AT CREEKSIDE</a:t>
            </a:r>
            <a:endParaRPr b="1" i="0" sz="3600" u="none" cap="none" strike="noStrike">
              <a:solidFill>
                <a:schemeClr val="dk1"/>
              </a:solidFill>
              <a:latin typeface="Questrial"/>
              <a:ea typeface="Questrial"/>
              <a:cs typeface="Questrial"/>
              <a:sym typeface="Questrial"/>
            </a:endParaRPr>
          </a:p>
        </p:txBody>
      </p:sp>
      <p:pic>
        <p:nvPicPr>
          <p:cNvPr descr="Logo CC.png" id="415" name="Google Shape;415;p35"/>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416" name="Google Shape;416;p35"/>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17" name="Google Shape;417;p35"/>
          <p:cNvSpPr/>
          <p:nvPr/>
        </p:nvSpPr>
        <p:spPr>
          <a:xfrm>
            <a:off x="323475" y="1939025"/>
            <a:ext cx="4513800" cy="45924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3100"/>
              <a:buFont typeface="Arial"/>
              <a:buNone/>
            </a:pPr>
            <a:r>
              <a:rPr b="1" i="0" lang="en-AU" sz="3100" u="none" cap="none" strike="noStrike">
                <a:solidFill>
                  <a:srgbClr val="FFFFFF"/>
                </a:solidFill>
                <a:latin typeface="Questrial"/>
                <a:ea typeface="Questrial"/>
                <a:cs typeface="Questrial"/>
                <a:sym typeface="Questrial"/>
              </a:rPr>
              <a:t>YEAR 9</a:t>
            </a:r>
            <a:endParaRPr b="1" i="0" sz="3100" u="none" cap="none" strike="noStrike">
              <a:solidFill>
                <a:srgbClr val="FFFFFF"/>
              </a:solidFill>
              <a:latin typeface="Questrial"/>
              <a:ea typeface="Questrial"/>
              <a:cs typeface="Questrial"/>
              <a:sym typeface="Questrial"/>
            </a:endParaRPr>
          </a:p>
          <a:p>
            <a:pPr indent="0" lvl="0" marL="0" marR="0" rtl="0" algn="l">
              <a:lnSpc>
                <a:spcPct val="115000"/>
              </a:lnSpc>
              <a:spcBef>
                <a:spcPts val="0"/>
              </a:spcBef>
              <a:spcAft>
                <a:spcPts val="0"/>
              </a:spcAft>
              <a:buClr>
                <a:srgbClr val="000000"/>
              </a:buClr>
              <a:buSzPts val="2900"/>
              <a:buFont typeface="Arial"/>
              <a:buNone/>
            </a:pPr>
            <a:r>
              <a:t/>
            </a:r>
            <a:endParaRPr b="1" i="0" sz="2900" u="none" cap="none" strike="noStrike">
              <a:solidFill>
                <a:srgbClr val="FFFFFF"/>
              </a:solidFill>
              <a:latin typeface="Questrial"/>
              <a:ea typeface="Questrial"/>
              <a:cs typeface="Questrial"/>
              <a:sym typeface="Questrial"/>
            </a:endParaRPr>
          </a:p>
          <a:p>
            <a:pPr indent="0" lvl="0" marL="0" marR="0" rtl="0" algn="l">
              <a:lnSpc>
                <a:spcPct val="150000"/>
              </a:lnSpc>
              <a:spcBef>
                <a:spcPts val="0"/>
              </a:spcBef>
              <a:spcAft>
                <a:spcPts val="0"/>
              </a:spcAft>
              <a:buClr>
                <a:srgbClr val="000000"/>
              </a:buClr>
              <a:buSzPts val="2900"/>
              <a:buFont typeface="Arial"/>
              <a:buNone/>
            </a:pPr>
            <a:r>
              <a:rPr b="1" i="0" lang="en-AU" sz="2900" u="none" cap="none" strike="noStrike">
                <a:solidFill>
                  <a:srgbClr val="00B050"/>
                </a:solidFill>
                <a:latin typeface="Questrial"/>
                <a:ea typeface="Questrial"/>
                <a:cs typeface="Questrial"/>
                <a:sym typeface="Questrial"/>
              </a:rPr>
              <a:t>Term 1</a:t>
            </a:r>
            <a:r>
              <a:rPr b="1" i="0" lang="en-AU" sz="2900" u="none" cap="none" strike="noStrike">
                <a:solidFill>
                  <a:srgbClr val="1F497D"/>
                </a:solidFill>
                <a:latin typeface="Questrial"/>
                <a:ea typeface="Questrial"/>
                <a:cs typeface="Questrial"/>
                <a:sym typeface="Questrial"/>
              </a:rPr>
              <a:t> </a:t>
            </a:r>
            <a:r>
              <a:rPr b="1" i="0" lang="en-AU" sz="2900" u="none" cap="none" strike="noStrike">
                <a:solidFill>
                  <a:srgbClr val="FFFFFF"/>
                </a:solidFill>
                <a:latin typeface="Questrial"/>
                <a:ea typeface="Questrial"/>
                <a:cs typeface="Questrial"/>
                <a:sym typeface="Questrial"/>
              </a:rPr>
              <a:t>- Persuasive Texts</a:t>
            </a:r>
            <a:endParaRPr b="1" i="0" sz="2900" u="none" cap="none" strike="noStrike">
              <a:solidFill>
                <a:srgbClr val="FFFFFF"/>
              </a:solidFill>
              <a:latin typeface="Questrial"/>
              <a:ea typeface="Questrial"/>
              <a:cs typeface="Questrial"/>
              <a:sym typeface="Questrial"/>
            </a:endParaRPr>
          </a:p>
          <a:p>
            <a:pPr indent="0" lvl="0" marL="0" marR="0" rtl="0" algn="l">
              <a:lnSpc>
                <a:spcPct val="150000"/>
              </a:lnSpc>
              <a:spcBef>
                <a:spcPts val="0"/>
              </a:spcBef>
              <a:spcAft>
                <a:spcPts val="0"/>
              </a:spcAft>
              <a:buClr>
                <a:srgbClr val="000000"/>
              </a:buClr>
              <a:buSzPts val="2900"/>
              <a:buFont typeface="Arial"/>
              <a:buNone/>
            </a:pPr>
            <a:r>
              <a:rPr b="1" i="0" lang="en-AU" sz="2900" u="none" cap="none" strike="noStrike">
                <a:solidFill>
                  <a:srgbClr val="00B050"/>
                </a:solidFill>
                <a:latin typeface="Questrial"/>
                <a:ea typeface="Questrial"/>
                <a:cs typeface="Questrial"/>
                <a:sym typeface="Questrial"/>
              </a:rPr>
              <a:t>Term 2</a:t>
            </a:r>
            <a:r>
              <a:rPr b="1" i="0" lang="en-AU" sz="2900" u="none" cap="none" strike="noStrike">
                <a:solidFill>
                  <a:srgbClr val="FFFFFF"/>
                </a:solidFill>
                <a:latin typeface="Questrial"/>
                <a:ea typeface="Questrial"/>
                <a:cs typeface="Questrial"/>
                <a:sym typeface="Questrial"/>
              </a:rPr>
              <a:t> - Film as Text</a:t>
            </a:r>
            <a:endParaRPr b="1" i="0" sz="2900" u="none" cap="none" strike="noStrike">
              <a:solidFill>
                <a:srgbClr val="FFFFFF"/>
              </a:solidFill>
              <a:latin typeface="Questrial"/>
              <a:ea typeface="Questrial"/>
              <a:cs typeface="Questrial"/>
              <a:sym typeface="Questrial"/>
            </a:endParaRPr>
          </a:p>
          <a:p>
            <a:pPr indent="0" lvl="0" marL="0" marR="0" rtl="0" algn="l">
              <a:lnSpc>
                <a:spcPct val="150000"/>
              </a:lnSpc>
              <a:spcBef>
                <a:spcPts val="0"/>
              </a:spcBef>
              <a:spcAft>
                <a:spcPts val="0"/>
              </a:spcAft>
              <a:buClr>
                <a:srgbClr val="000000"/>
              </a:buClr>
              <a:buSzPts val="2900"/>
              <a:buFont typeface="Arial"/>
              <a:buNone/>
            </a:pPr>
            <a:r>
              <a:rPr b="1" i="0" lang="en-AU" sz="2900" u="none" cap="none" strike="noStrike">
                <a:solidFill>
                  <a:srgbClr val="00B050"/>
                </a:solidFill>
                <a:latin typeface="Questrial"/>
                <a:ea typeface="Questrial"/>
                <a:cs typeface="Questrial"/>
                <a:sym typeface="Questrial"/>
              </a:rPr>
              <a:t>Term 3 </a:t>
            </a:r>
            <a:r>
              <a:rPr b="1" i="0" lang="en-AU" sz="2900" u="none" cap="none" strike="noStrike">
                <a:solidFill>
                  <a:srgbClr val="FFFFFF"/>
                </a:solidFill>
                <a:latin typeface="Questrial"/>
                <a:ea typeface="Questrial"/>
                <a:cs typeface="Questrial"/>
                <a:sym typeface="Questrial"/>
              </a:rPr>
              <a:t>- Novel Study</a:t>
            </a:r>
            <a:endParaRPr b="1" i="0" sz="2900" u="none" cap="none" strike="noStrike">
              <a:solidFill>
                <a:srgbClr val="FFFFFF"/>
              </a:solidFill>
              <a:latin typeface="Questrial"/>
              <a:ea typeface="Questrial"/>
              <a:cs typeface="Questrial"/>
              <a:sym typeface="Questrial"/>
            </a:endParaRPr>
          </a:p>
          <a:p>
            <a:pPr indent="0" lvl="0" marL="0" marR="0" rtl="0" algn="l">
              <a:lnSpc>
                <a:spcPct val="150000"/>
              </a:lnSpc>
              <a:spcBef>
                <a:spcPts val="0"/>
              </a:spcBef>
              <a:spcAft>
                <a:spcPts val="0"/>
              </a:spcAft>
              <a:buClr>
                <a:srgbClr val="000000"/>
              </a:buClr>
              <a:buSzPts val="2900"/>
              <a:buFont typeface="Arial"/>
              <a:buNone/>
            </a:pPr>
            <a:r>
              <a:rPr b="1" i="0" lang="en-AU" sz="2900" u="none" cap="none" strike="noStrike">
                <a:solidFill>
                  <a:srgbClr val="00B050"/>
                </a:solidFill>
                <a:latin typeface="Questrial"/>
                <a:ea typeface="Questrial"/>
                <a:cs typeface="Questrial"/>
                <a:sym typeface="Questrial"/>
              </a:rPr>
              <a:t>Term 4</a:t>
            </a:r>
            <a:r>
              <a:rPr b="1" i="0" lang="en-AU" sz="2900" u="none" cap="none" strike="noStrike">
                <a:solidFill>
                  <a:srgbClr val="FFFFFF"/>
                </a:solidFill>
                <a:latin typeface="Questrial"/>
                <a:ea typeface="Questrial"/>
                <a:cs typeface="Questrial"/>
                <a:sym typeface="Questrial"/>
              </a:rPr>
              <a:t> - Context Study</a:t>
            </a:r>
            <a:endParaRPr b="1" i="0" sz="2900" u="none" cap="none" strike="noStrike">
              <a:solidFill>
                <a:srgbClr val="FFFFFF"/>
              </a:solidFill>
              <a:latin typeface="Questrial"/>
              <a:ea typeface="Questrial"/>
              <a:cs typeface="Questrial"/>
              <a:sym typeface="Questrial"/>
            </a:endParaRPr>
          </a:p>
        </p:txBody>
      </p:sp>
      <p:pic>
        <p:nvPicPr>
          <p:cNvPr descr="Oxford MyEnglish 8 VIC Student book + obook assess" id="418" name="Google Shape;418;p35"/>
          <p:cNvPicPr preferRelativeResize="0"/>
          <p:nvPr/>
        </p:nvPicPr>
        <p:blipFill rotWithShape="1">
          <a:blip r:embed="rId4">
            <a:alphaModFix/>
          </a:blip>
          <a:srcRect b="0" l="0" r="0" t="0"/>
          <a:stretch/>
        </p:blipFill>
        <p:spPr>
          <a:xfrm>
            <a:off x="4837275" y="1939026"/>
            <a:ext cx="1985724" cy="2569324"/>
          </a:xfrm>
          <a:prstGeom prst="rect">
            <a:avLst/>
          </a:prstGeom>
          <a:noFill/>
          <a:ln cap="flat" cmpd="sng" w="19050">
            <a:solidFill>
              <a:schemeClr val="dk1"/>
            </a:solidFill>
            <a:prstDash val="solid"/>
            <a:round/>
            <a:headEnd len="sm" w="sm" type="none"/>
            <a:tailEnd len="sm" w="sm" type="none"/>
          </a:ln>
        </p:spPr>
      </p:pic>
      <p:pic>
        <p:nvPicPr>
          <p:cNvPr descr="Living on Hope Street - Demet Divaroren - 9781760292096 - Allen &amp; Unwin -  Australia" id="419" name="Google Shape;419;p35"/>
          <p:cNvPicPr preferRelativeResize="0"/>
          <p:nvPr/>
        </p:nvPicPr>
        <p:blipFill rotWithShape="1">
          <a:blip r:embed="rId5">
            <a:alphaModFix/>
          </a:blip>
          <a:srcRect b="0" l="0" r="0" t="0"/>
          <a:stretch/>
        </p:blipFill>
        <p:spPr>
          <a:xfrm rot="337032">
            <a:off x="7034290" y="1764249"/>
            <a:ext cx="1707294" cy="2637652"/>
          </a:xfrm>
          <a:prstGeom prst="rect">
            <a:avLst/>
          </a:prstGeom>
          <a:noFill/>
          <a:ln cap="flat" cmpd="sng" w="19050">
            <a:solidFill>
              <a:schemeClr val="dk1"/>
            </a:solidFill>
            <a:prstDash val="solid"/>
            <a:round/>
            <a:headEnd len="sm" w="sm" type="none"/>
            <a:tailEnd len="sm" w="sm" type="none"/>
          </a:ln>
        </p:spPr>
      </p:pic>
      <p:pic>
        <p:nvPicPr>
          <p:cNvPr id="420" name="Google Shape;420;p35"/>
          <p:cNvPicPr preferRelativeResize="0"/>
          <p:nvPr/>
        </p:nvPicPr>
        <p:blipFill>
          <a:blip r:embed="rId6">
            <a:alphaModFix/>
          </a:blip>
          <a:stretch>
            <a:fillRect/>
          </a:stretch>
        </p:blipFill>
        <p:spPr>
          <a:xfrm>
            <a:off x="6098574" y="4334051"/>
            <a:ext cx="1482789" cy="21973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36"/>
          <p:cNvSpPr/>
          <p:nvPr/>
        </p:nvSpPr>
        <p:spPr>
          <a:xfrm>
            <a:off x="0" y="1453035"/>
            <a:ext cx="9144000" cy="5405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6" name="Google Shape;426;p36"/>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7" name="Google Shape;427;p36"/>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4200"/>
              <a:buFont typeface="Questrial"/>
              <a:buNone/>
            </a:pPr>
            <a:r>
              <a:rPr b="1" lang="en-AU" sz="3900">
                <a:solidFill>
                  <a:schemeClr val="lt1"/>
                </a:solidFill>
                <a:latin typeface="Questrial"/>
                <a:ea typeface="Questrial"/>
                <a:cs typeface="Questrial"/>
                <a:sym typeface="Questrial"/>
              </a:rPr>
              <a:t>MATHEMATICS AT CREEKSIDE</a:t>
            </a:r>
            <a:endParaRPr b="1" i="0" sz="3300" u="none" cap="none" strike="noStrike">
              <a:solidFill>
                <a:schemeClr val="dk1"/>
              </a:solidFill>
              <a:latin typeface="Questrial"/>
              <a:ea typeface="Questrial"/>
              <a:cs typeface="Questrial"/>
              <a:sym typeface="Questrial"/>
            </a:endParaRPr>
          </a:p>
        </p:txBody>
      </p:sp>
      <p:pic>
        <p:nvPicPr>
          <p:cNvPr descr="Logo CC.png" id="428" name="Google Shape;428;p36"/>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429" name="Google Shape;429;p36"/>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0" name="Google Shape;430;p36"/>
          <p:cNvSpPr txBox="1"/>
          <p:nvPr/>
        </p:nvSpPr>
        <p:spPr>
          <a:xfrm>
            <a:off x="752700" y="3196375"/>
            <a:ext cx="31173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1" i="0" lang="en-AU" sz="1900" u="none" cap="none" strike="noStrike">
                <a:solidFill>
                  <a:srgbClr val="00B050"/>
                </a:solidFill>
                <a:latin typeface="Questrial"/>
                <a:ea typeface="Questrial"/>
                <a:cs typeface="Questrial"/>
                <a:sym typeface="Questrial"/>
              </a:rPr>
              <a:t>BASED ON RESEARCH OF HOW CHILDREN LEARN</a:t>
            </a:r>
            <a:endParaRPr b="1" i="0" sz="1900" u="none" cap="none" strike="noStrike">
              <a:solidFill>
                <a:srgbClr val="00B050"/>
              </a:solidFill>
              <a:latin typeface="Questrial"/>
              <a:ea typeface="Questrial"/>
              <a:cs typeface="Questrial"/>
              <a:sym typeface="Questrial"/>
            </a:endParaRPr>
          </a:p>
        </p:txBody>
      </p:sp>
      <p:sp>
        <p:nvSpPr>
          <p:cNvPr id="431" name="Google Shape;431;p36"/>
          <p:cNvSpPr txBox="1"/>
          <p:nvPr/>
        </p:nvSpPr>
        <p:spPr>
          <a:xfrm>
            <a:off x="5429500" y="3196375"/>
            <a:ext cx="1792500" cy="477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1" i="0" lang="en-AU" sz="1900" u="none" cap="none" strike="noStrike">
                <a:solidFill>
                  <a:srgbClr val="00B050"/>
                </a:solidFill>
                <a:latin typeface="Questrial"/>
                <a:ea typeface="Questrial"/>
                <a:cs typeface="Questrial"/>
                <a:sym typeface="Questrial"/>
              </a:rPr>
              <a:t>ASSESSMENT</a:t>
            </a:r>
            <a:endParaRPr b="1" i="0" sz="1900" u="none" cap="none" strike="noStrike">
              <a:solidFill>
                <a:srgbClr val="00B050"/>
              </a:solidFill>
              <a:latin typeface="Questrial"/>
              <a:ea typeface="Questrial"/>
              <a:cs typeface="Questrial"/>
              <a:sym typeface="Questrial"/>
            </a:endParaRPr>
          </a:p>
        </p:txBody>
      </p:sp>
      <p:sp>
        <p:nvSpPr>
          <p:cNvPr id="432" name="Google Shape;432;p36"/>
          <p:cNvSpPr txBox="1"/>
          <p:nvPr/>
        </p:nvSpPr>
        <p:spPr>
          <a:xfrm>
            <a:off x="5429500" y="5351525"/>
            <a:ext cx="1792500" cy="477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1" i="0" lang="en-AU" sz="1900" u="none" cap="none" strike="noStrike">
                <a:solidFill>
                  <a:srgbClr val="00B050"/>
                </a:solidFill>
                <a:latin typeface="Questrial"/>
                <a:ea typeface="Questrial"/>
                <a:cs typeface="Questrial"/>
                <a:sym typeface="Questrial"/>
              </a:rPr>
              <a:t>SUPPORT</a:t>
            </a:r>
            <a:endParaRPr b="1" i="0" sz="1900" u="none" cap="none" strike="noStrike">
              <a:solidFill>
                <a:srgbClr val="00B050"/>
              </a:solidFill>
              <a:latin typeface="Questrial"/>
              <a:ea typeface="Questrial"/>
              <a:cs typeface="Questrial"/>
              <a:sym typeface="Questrial"/>
            </a:endParaRPr>
          </a:p>
        </p:txBody>
      </p:sp>
      <p:sp>
        <p:nvSpPr>
          <p:cNvPr id="433" name="Google Shape;433;p36"/>
          <p:cNvSpPr txBox="1"/>
          <p:nvPr/>
        </p:nvSpPr>
        <p:spPr>
          <a:xfrm>
            <a:off x="1540800" y="5351525"/>
            <a:ext cx="1792500" cy="477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1" i="0" lang="en-AU" sz="1900" u="none" cap="none" strike="noStrike">
                <a:solidFill>
                  <a:srgbClr val="00B050"/>
                </a:solidFill>
                <a:latin typeface="Questrial"/>
                <a:ea typeface="Questrial"/>
                <a:cs typeface="Questrial"/>
                <a:sym typeface="Questrial"/>
              </a:rPr>
              <a:t>HOMEWORK</a:t>
            </a:r>
            <a:endParaRPr b="1" i="0" sz="1900" u="none" cap="none" strike="noStrike">
              <a:solidFill>
                <a:srgbClr val="00B050"/>
              </a:solidFill>
              <a:latin typeface="Questrial"/>
              <a:ea typeface="Questrial"/>
              <a:cs typeface="Questrial"/>
              <a:sym typeface="Questrial"/>
            </a:endParaRPr>
          </a:p>
        </p:txBody>
      </p:sp>
      <p:pic>
        <p:nvPicPr>
          <p:cNvPr id="434" name="Google Shape;434;p36"/>
          <p:cNvPicPr preferRelativeResize="0"/>
          <p:nvPr/>
        </p:nvPicPr>
        <p:blipFill rotWithShape="1">
          <a:blip r:embed="rId4">
            <a:alphaModFix/>
          </a:blip>
          <a:srcRect b="0" l="0" r="0" t="0"/>
          <a:stretch/>
        </p:blipFill>
        <p:spPr>
          <a:xfrm>
            <a:off x="1897050" y="1972238"/>
            <a:ext cx="1080000" cy="1080000"/>
          </a:xfrm>
          <a:prstGeom prst="rect">
            <a:avLst/>
          </a:prstGeom>
          <a:noFill/>
          <a:ln>
            <a:noFill/>
          </a:ln>
        </p:spPr>
      </p:pic>
      <p:pic>
        <p:nvPicPr>
          <p:cNvPr id="435" name="Google Shape;435;p36"/>
          <p:cNvPicPr preferRelativeResize="0"/>
          <p:nvPr/>
        </p:nvPicPr>
        <p:blipFill rotWithShape="1">
          <a:blip r:embed="rId5">
            <a:alphaModFix/>
          </a:blip>
          <a:srcRect b="0" l="0" r="0" t="0"/>
          <a:stretch/>
        </p:blipFill>
        <p:spPr>
          <a:xfrm>
            <a:off x="1897050" y="4342950"/>
            <a:ext cx="1080000" cy="1080000"/>
          </a:xfrm>
          <a:prstGeom prst="rect">
            <a:avLst/>
          </a:prstGeom>
          <a:noFill/>
          <a:ln>
            <a:noFill/>
          </a:ln>
        </p:spPr>
      </p:pic>
      <p:pic>
        <p:nvPicPr>
          <p:cNvPr id="436" name="Google Shape;436;p36"/>
          <p:cNvPicPr preferRelativeResize="0"/>
          <p:nvPr/>
        </p:nvPicPr>
        <p:blipFill rotWithShape="1">
          <a:blip r:embed="rId6">
            <a:alphaModFix/>
          </a:blip>
          <a:srcRect b="0" l="0" r="0" t="0"/>
          <a:stretch/>
        </p:blipFill>
        <p:spPr>
          <a:xfrm>
            <a:off x="5756787" y="1972238"/>
            <a:ext cx="1137925" cy="1137925"/>
          </a:xfrm>
          <a:prstGeom prst="rect">
            <a:avLst/>
          </a:prstGeom>
          <a:noFill/>
          <a:ln>
            <a:noFill/>
          </a:ln>
        </p:spPr>
      </p:pic>
      <p:pic>
        <p:nvPicPr>
          <p:cNvPr id="437" name="Google Shape;437;p36"/>
          <p:cNvPicPr preferRelativeResize="0"/>
          <p:nvPr/>
        </p:nvPicPr>
        <p:blipFill rotWithShape="1">
          <a:blip r:embed="rId7">
            <a:alphaModFix/>
          </a:blip>
          <a:srcRect b="0" l="0" r="0" t="0"/>
          <a:stretch/>
        </p:blipFill>
        <p:spPr>
          <a:xfrm>
            <a:off x="5785750" y="4212587"/>
            <a:ext cx="1080000" cy="1080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37"/>
          <p:cNvSpPr/>
          <p:nvPr/>
        </p:nvSpPr>
        <p:spPr>
          <a:xfrm>
            <a:off x="0" y="1453016"/>
            <a:ext cx="9144000" cy="25329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3" name="Google Shape;443;p37"/>
          <p:cNvSpPr/>
          <p:nvPr/>
        </p:nvSpPr>
        <p:spPr>
          <a:xfrm>
            <a:off x="0" y="3986011"/>
            <a:ext cx="9144000" cy="287190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4" name="Google Shape;444;p37"/>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5" name="Google Shape;445;p37"/>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4200"/>
              <a:buFont typeface="Questrial"/>
              <a:buNone/>
            </a:pPr>
            <a:r>
              <a:rPr b="1" lang="en-AU" sz="4200">
                <a:solidFill>
                  <a:schemeClr val="lt1"/>
                </a:solidFill>
                <a:latin typeface="Questrial"/>
                <a:ea typeface="Questrial"/>
                <a:cs typeface="Questrial"/>
                <a:sym typeface="Questrial"/>
              </a:rPr>
              <a:t>ASSESSMENT</a:t>
            </a:r>
            <a:endParaRPr b="1" i="0" sz="3600" u="none" cap="none" strike="noStrike">
              <a:solidFill>
                <a:schemeClr val="dk1"/>
              </a:solidFill>
              <a:latin typeface="Questrial"/>
              <a:ea typeface="Questrial"/>
              <a:cs typeface="Questrial"/>
              <a:sym typeface="Questrial"/>
            </a:endParaRPr>
          </a:p>
        </p:txBody>
      </p:sp>
      <p:pic>
        <p:nvPicPr>
          <p:cNvPr descr="Logo CC.png" id="446" name="Google Shape;446;p37"/>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447" name="Google Shape;447;p37"/>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8" name="Google Shape;448;p37"/>
          <p:cNvSpPr/>
          <p:nvPr/>
        </p:nvSpPr>
        <p:spPr>
          <a:xfrm>
            <a:off x="168950" y="1681625"/>
            <a:ext cx="8805900" cy="2193900"/>
          </a:xfrm>
          <a:prstGeom prst="rect">
            <a:avLst/>
          </a:prstGeom>
          <a:noFill/>
          <a:ln>
            <a:noFill/>
          </a:ln>
        </p:spPr>
        <p:txBody>
          <a:bodyPr anchorCtr="0" anchor="ctr" bIns="45700" lIns="91425" spcFirstLastPara="1" rIns="91425" wrap="square" tIns="45700">
            <a:noAutofit/>
          </a:bodyPr>
          <a:lstStyle/>
          <a:p>
            <a:pPr indent="-425450" lvl="0" marL="457200" marR="0" rtl="0" algn="ctr">
              <a:lnSpc>
                <a:spcPct val="115000"/>
              </a:lnSpc>
              <a:spcBef>
                <a:spcPts val="0"/>
              </a:spcBef>
              <a:spcAft>
                <a:spcPts val="0"/>
              </a:spcAft>
              <a:buClr>
                <a:schemeClr val="lt1"/>
              </a:buClr>
              <a:buSzPts val="3100"/>
              <a:buFont typeface="Questrial"/>
              <a:buChar char="✓"/>
            </a:pPr>
            <a:r>
              <a:rPr b="1" i="0" lang="en-AU" sz="3100" u="none" cap="none" strike="noStrike">
                <a:solidFill>
                  <a:schemeClr val="lt1"/>
                </a:solidFill>
                <a:latin typeface="Questrial"/>
                <a:ea typeface="Questrial"/>
                <a:cs typeface="Questrial"/>
                <a:sym typeface="Questrial"/>
              </a:rPr>
              <a:t>MEASURES GROWTH &amp; ACHIEVEMENT</a:t>
            </a:r>
            <a:endParaRPr b="1" i="0" sz="3100" u="none" cap="none" strike="noStrike">
              <a:solidFill>
                <a:schemeClr val="lt1"/>
              </a:solidFill>
              <a:latin typeface="Questrial"/>
              <a:ea typeface="Questrial"/>
              <a:cs typeface="Questrial"/>
              <a:sym typeface="Questrial"/>
            </a:endParaRPr>
          </a:p>
          <a:p>
            <a:pPr indent="-425450" lvl="0" marL="457200" marR="0" rtl="0" algn="ctr">
              <a:lnSpc>
                <a:spcPct val="115000"/>
              </a:lnSpc>
              <a:spcBef>
                <a:spcPts val="0"/>
              </a:spcBef>
              <a:spcAft>
                <a:spcPts val="0"/>
              </a:spcAft>
              <a:buClr>
                <a:schemeClr val="lt1"/>
              </a:buClr>
              <a:buSzPts val="3100"/>
              <a:buFont typeface="Questrial"/>
              <a:buChar char="✓"/>
            </a:pPr>
            <a:r>
              <a:rPr b="1" i="0" lang="en-AU" sz="3100" u="none" cap="none" strike="noStrike">
                <a:solidFill>
                  <a:schemeClr val="lt1"/>
                </a:solidFill>
                <a:latin typeface="Questrial"/>
                <a:ea typeface="Questrial"/>
                <a:cs typeface="Questrial"/>
                <a:sym typeface="Questrial"/>
              </a:rPr>
              <a:t>CELEBRATES AND SHARES SUCCESS</a:t>
            </a:r>
            <a:endParaRPr b="1" i="0" sz="3100" u="none" cap="none" strike="noStrike">
              <a:solidFill>
                <a:schemeClr val="lt1"/>
              </a:solidFill>
              <a:latin typeface="Questrial"/>
              <a:ea typeface="Questrial"/>
              <a:cs typeface="Questrial"/>
              <a:sym typeface="Questrial"/>
            </a:endParaRPr>
          </a:p>
          <a:p>
            <a:pPr indent="-425450" lvl="0" marL="457200" marR="0" rtl="0" algn="ctr">
              <a:lnSpc>
                <a:spcPct val="115000"/>
              </a:lnSpc>
              <a:spcBef>
                <a:spcPts val="0"/>
              </a:spcBef>
              <a:spcAft>
                <a:spcPts val="0"/>
              </a:spcAft>
              <a:buClr>
                <a:schemeClr val="lt1"/>
              </a:buClr>
              <a:buSzPts val="3100"/>
              <a:buFont typeface="Questrial"/>
              <a:buChar char="✓"/>
            </a:pPr>
            <a:r>
              <a:rPr b="1" i="0" lang="en-AU" sz="3100" u="none" cap="none" strike="noStrike">
                <a:solidFill>
                  <a:schemeClr val="lt1"/>
                </a:solidFill>
                <a:latin typeface="Questrial"/>
                <a:ea typeface="Questrial"/>
                <a:cs typeface="Questrial"/>
                <a:sym typeface="Questrial"/>
              </a:rPr>
              <a:t>HELPS WITH PREPARATION FOR VCE</a:t>
            </a:r>
            <a:endParaRPr b="1" i="0" sz="3100" u="none" cap="none" strike="noStrike">
              <a:solidFill>
                <a:schemeClr val="lt1"/>
              </a:solidFill>
              <a:latin typeface="Questrial"/>
              <a:ea typeface="Questrial"/>
              <a:cs typeface="Questrial"/>
              <a:sym typeface="Questrial"/>
            </a:endParaRPr>
          </a:p>
        </p:txBody>
      </p:sp>
      <p:sp>
        <p:nvSpPr>
          <p:cNvPr id="449" name="Google Shape;449;p37"/>
          <p:cNvSpPr txBox="1"/>
          <p:nvPr/>
        </p:nvSpPr>
        <p:spPr>
          <a:xfrm>
            <a:off x="423125" y="6094671"/>
            <a:ext cx="2434500" cy="4587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800"/>
              <a:buFont typeface="Arial"/>
              <a:buNone/>
            </a:pPr>
            <a:r>
              <a:rPr b="1" i="0" lang="en-AU" sz="1800" u="none" cap="none" strike="noStrike">
                <a:solidFill>
                  <a:schemeClr val="lt1"/>
                </a:solidFill>
                <a:latin typeface="Questrial"/>
                <a:ea typeface="Questrial"/>
                <a:cs typeface="Questrial"/>
                <a:sym typeface="Questrial"/>
              </a:rPr>
              <a:t>Assessment Tasks</a:t>
            </a:r>
            <a:endParaRPr b="0" i="0" sz="1400" u="none" cap="none" strike="noStrike">
              <a:solidFill>
                <a:srgbClr val="000000"/>
              </a:solidFill>
              <a:latin typeface="Questrial"/>
              <a:ea typeface="Questrial"/>
              <a:cs typeface="Questrial"/>
              <a:sym typeface="Questrial"/>
            </a:endParaRPr>
          </a:p>
        </p:txBody>
      </p:sp>
      <p:pic>
        <p:nvPicPr>
          <p:cNvPr descr="Student Learning School Teacher Actividad - Ideal Learning Environment ,  Transparent Cartoon - Jing.fm" id="450" name="Google Shape;450;p37"/>
          <p:cNvPicPr preferRelativeResize="0"/>
          <p:nvPr/>
        </p:nvPicPr>
        <p:blipFill rotWithShape="1">
          <a:blip r:embed="rId4">
            <a:alphaModFix/>
          </a:blip>
          <a:srcRect b="0" l="0" r="0" t="0"/>
          <a:stretch/>
        </p:blipFill>
        <p:spPr>
          <a:xfrm>
            <a:off x="336975" y="4366731"/>
            <a:ext cx="2434500" cy="1663568"/>
          </a:xfrm>
          <a:prstGeom prst="rect">
            <a:avLst/>
          </a:prstGeom>
          <a:noFill/>
          <a:ln>
            <a:noFill/>
          </a:ln>
        </p:spPr>
      </p:pic>
      <p:pic>
        <p:nvPicPr>
          <p:cNvPr descr="Daily Dish: Release of the Nation's Report Card Shows Decline in Math and  Reading Performance | Alliance For Excellent Education" id="451" name="Google Shape;451;p37"/>
          <p:cNvPicPr preferRelativeResize="0"/>
          <p:nvPr/>
        </p:nvPicPr>
        <p:blipFill rotWithShape="1">
          <a:blip r:embed="rId5">
            <a:alphaModFix/>
          </a:blip>
          <a:srcRect b="0" l="0" r="0" t="0"/>
          <a:stretch/>
        </p:blipFill>
        <p:spPr>
          <a:xfrm rot="7">
            <a:off x="4916724" y="4166117"/>
            <a:ext cx="1710751" cy="1811065"/>
          </a:xfrm>
          <a:prstGeom prst="rect">
            <a:avLst/>
          </a:prstGeom>
          <a:noFill/>
          <a:ln>
            <a:noFill/>
          </a:ln>
        </p:spPr>
      </p:pic>
      <p:sp>
        <p:nvSpPr>
          <p:cNvPr id="452" name="Google Shape;452;p37"/>
          <p:cNvSpPr txBox="1"/>
          <p:nvPr/>
        </p:nvSpPr>
        <p:spPr>
          <a:xfrm>
            <a:off x="4743100" y="6103200"/>
            <a:ext cx="2058000" cy="458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i="0" lang="en-AU" sz="1800" u="none" cap="none" strike="noStrike">
                <a:solidFill>
                  <a:schemeClr val="lt1"/>
                </a:solidFill>
                <a:latin typeface="Questrial"/>
                <a:ea typeface="Questrial"/>
                <a:cs typeface="Questrial"/>
                <a:sym typeface="Questrial"/>
              </a:rPr>
              <a:t>Reports</a:t>
            </a:r>
            <a:endParaRPr b="0" i="0" sz="1400" u="none" cap="none" strike="noStrike">
              <a:solidFill>
                <a:srgbClr val="000000"/>
              </a:solidFill>
              <a:latin typeface="Questrial"/>
              <a:ea typeface="Questrial"/>
              <a:cs typeface="Questrial"/>
              <a:sym typeface="Questrial"/>
            </a:endParaRPr>
          </a:p>
        </p:txBody>
      </p:sp>
      <p:pic>
        <p:nvPicPr>
          <p:cNvPr descr="File:Essay.svg - Wikipedia" id="453" name="Google Shape;453;p37"/>
          <p:cNvPicPr preferRelativeResize="0"/>
          <p:nvPr/>
        </p:nvPicPr>
        <p:blipFill rotWithShape="1">
          <a:blip r:embed="rId6">
            <a:alphaModFix/>
          </a:blip>
          <a:srcRect b="0" l="0" r="0" t="0"/>
          <a:stretch/>
        </p:blipFill>
        <p:spPr>
          <a:xfrm>
            <a:off x="3157825" y="4297538"/>
            <a:ext cx="1386309" cy="1663575"/>
          </a:xfrm>
          <a:prstGeom prst="rect">
            <a:avLst/>
          </a:prstGeom>
          <a:noFill/>
          <a:ln>
            <a:noFill/>
          </a:ln>
        </p:spPr>
      </p:pic>
      <p:sp>
        <p:nvSpPr>
          <p:cNvPr id="454" name="Google Shape;454;p37"/>
          <p:cNvSpPr txBox="1"/>
          <p:nvPr/>
        </p:nvSpPr>
        <p:spPr>
          <a:xfrm>
            <a:off x="2728275" y="6120263"/>
            <a:ext cx="2058000" cy="45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AU" sz="1800" u="none" cap="none" strike="noStrike">
                <a:solidFill>
                  <a:schemeClr val="lt1"/>
                </a:solidFill>
                <a:latin typeface="Questrial"/>
                <a:ea typeface="Questrial"/>
                <a:cs typeface="Questrial"/>
                <a:sym typeface="Questrial"/>
              </a:rPr>
              <a:t>Semester Exams</a:t>
            </a:r>
            <a:endParaRPr b="0" i="0" sz="1400" u="none" cap="none" strike="noStrike">
              <a:solidFill>
                <a:srgbClr val="000000"/>
              </a:solidFill>
              <a:latin typeface="Questrial"/>
              <a:ea typeface="Questrial"/>
              <a:cs typeface="Questrial"/>
              <a:sym typeface="Questrial"/>
            </a:endParaRPr>
          </a:p>
        </p:txBody>
      </p:sp>
      <p:pic>
        <p:nvPicPr>
          <p:cNvPr descr="Goals clipart business goal, Picture #2759601 goals clipart business goal" id="455" name="Google Shape;455;p37"/>
          <p:cNvPicPr preferRelativeResize="0"/>
          <p:nvPr/>
        </p:nvPicPr>
        <p:blipFill rotWithShape="1">
          <a:blip r:embed="rId7">
            <a:alphaModFix/>
          </a:blip>
          <a:srcRect b="0" l="0" r="0" t="0"/>
          <a:stretch/>
        </p:blipFill>
        <p:spPr>
          <a:xfrm>
            <a:off x="7146975" y="4142300"/>
            <a:ext cx="1784274" cy="1767094"/>
          </a:xfrm>
          <a:prstGeom prst="rect">
            <a:avLst/>
          </a:prstGeom>
          <a:noFill/>
          <a:ln>
            <a:noFill/>
          </a:ln>
        </p:spPr>
      </p:pic>
      <p:sp>
        <p:nvSpPr>
          <p:cNvPr id="456" name="Google Shape;456;p37"/>
          <p:cNvSpPr txBox="1"/>
          <p:nvPr/>
        </p:nvSpPr>
        <p:spPr>
          <a:xfrm>
            <a:off x="6793050" y="5954100"/>
            <a:ext cx="2058000" cy="60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AU" sz="1800" u="none" cap="none" strike="noStrike">
                <a:solidFill>
                  <a:schemeClr val="lt1"/>
                </a:solidFill>
                <a:latin typeface="Questrial"/>
                <a:ea typeface="Questrial"/>
                <a:cs typeface="Questrial"/>
                <a:sym typeface="Questrial"/>
              </a:rPr>
              <a:t>Feedback &amp; Goal Setting</a:t>
            </a:r>
            <a:endParaRPr b="0" i="0" sz="1400" u="none" cap="none" strike="noStrike">
              <a:solidFill>
                <a:srgbClr val="000000"/>
              </a:solidFill>
              <a:latin typeface="Questrial"/>
              <a:ea typeface="Questrial"/>
              <a:cs typeface="Questrial"/>
              <a:sym typeface="Quest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38"/>
          <p:cNvSpPr/>
          <p:nvPr/>
        </p:nvSpPr>
        <p:spPr>
          <a:xfrm>
            <a:off x="0" y="1453016"/>
            <a:ext cx="9144000" cy="25329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2" name="Google Shape;462;p38"/>
          <p:cNvSpPr/>
          <p:nvPr/>
        </p:nvSpPr>
        <p:spPr>
          <a:xfrm>
            <a:off x="0" y="3986011"/>
            <a:ext cx="9144000" cy="287190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3" name="Google Shape;463;p38"/>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4" name="Google Shape;464;p38"/>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4200"/>
              <a:buFont typeface="Questrial"/>
              <a:buNone/>
            </a:pPr>
            <a:r>
              <a:rPr b="1" i="0" lang="en-AU" sz="4200" u="none" cap="none" strike="noStrike">
                <a:solidFill>
                  <a:schemeClr val="lt1"/>
                </a:solidFill>
                <a:latin typeface="Questrial"/>
                <a:ea typeface="Questrial"/>
                <a:cs typeface="Questrial"/>
                <a:sym typeface="Questrial"/>
              </a:rPr>
              <a:t>C</a:t>
            </a:r>
            <a:r>
              <a:rPr b="1" lang="en-AU" sz="4200">
                <a:solidFill>
                  <a:schemeClr val="lt1"/>
                </a:solidFill>
                <a:latin typeface="Questrial"/>
                <a:ea typeface="Questrial"/>
                <a:cs typeface="Questrial"/>
                <a:sym typeface="Questrial"/>
              </a:rPr>
              <a:t>URRICULUM</a:t>
            </a:r>
            <a:endParaRPr b="1" i="0" sz="3600" u="none" cap="none" strike="noStrike">
              <a:solidFill>
                <a:schemeClr val="dk1"/>
              </a:solidFill>
              <a:latin typeface="Questrial"/>
              <a:ea typeface="Questrial"/>
              <a:cs typeface="Questrial"/>
              <a:sym typeface="Questrial"/>
            </a:endParaRPr>
          </a:p>
        </p:txBody>
      </p:sp>
      <p:pic>
        <p:nvPicPr>
          <p:cNvPr descr="Logo CC.png" id="465" name="Google Shape;465;p38"/>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466" name="Google Shape;466;p38"/>
          <p:cNvSpPr/>
          <p:nvPr/>
        </p:nvSpPr>
        <p:spPr>
          <a:xfrm>
            <a:off x="168975" y="1605425"/>
            <a:ext cx="8805900" cy="50874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7" name="Google Shape;467;p38"/>
          <p:cNvSpPr/>
          <p:nvPr/>
        </p:nvSpPr>
        <p:spPr>
          <a:xfrm>
            <a:off x="373300" y="1819563"/>
            <a:ext cx="8397300" cy="19797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4200"/>
              <a:buFont typeface="Arial"/>
              <a:buNone/>
            </a:pPr>
            <a:r>
              <a:rPr b="1" i="0" lang="en-AU" sz="4200" u="none" cap="none" strike="noStrike">
                <a:solidFill>
                  <a:srgbClr val="FFFFFF"/>
                </a:solidFill>
                <a:latin typeface="Questrial"/>
                <a:ea typeface="Questrial"/>
                <a:cs typeface="Questrial"/>
                <a:sym typeface="Questrial"/>
              </a:rPr>
              <a:t>YEAR 9</a:t>
            </a:r>
            <a:endParaRPr b="1" i="0" sz="4200" u="none" cap="none" strike="noStrike">
              <a:solidFill>
                <a:srgbClr val="FFFFFF"/>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4200"/>
              <a:buFont typeface="Arial"/>
              <a:buNone/>
            </a:pPr>
            <a:r>
              <a:rPr b="1" i="0" lang="en-AU" sz="4200" u="none" cap="none" strike="noStrike">
                <a:solidFill>
                  <a:srgbClr val="FFFFFF"/>
                </a:solidFill>
                <a:latin typeface="Questrial"/>
                <a:ea typeface="Questrial"/>
                <a:cs typeface="Questrial"/>
                <a:sym typeface="Questrial"/>
              </a:rPr>
              <a:t>ELECTIVES</a:t>
            </a:r>
            <a:endParaRPr b="1" i="0" sz="2400" u="none" cap="none" strike="noStrike">
              <a:solidFill>
                <a:srgbClr val="FFFFFF"/>
              </a:solidFill>
              <a:latin typeface="Arial Narrow"/>
              <a:ea typeface="Arial Narrow"/>
              <a:cs typeface="Arial Narrow"/>
              <a:sym typeface="Arial Narrow"/>
            </a:endParaRPr>
          </a:p>
        </p:txBody>
      </p:sp>
      <p:sp>
        <p:nvSpPr>
          <p:cNvPr id="468" name="Google Shape;468;p38"/>
          <p:cNvSpPr txBox="1"/>
          <p:nvPr/>
        </p:nvSpPr>
        <p:spPr>
          <a:xfrm>
            <a:off x="719526" y="4138400"/>
            <a:ext cx="3852600" cy="23805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700"/>
              <a:buFont typeface="Arial"/>
              <a:buNone/>
            </a:pPr>
            <a:r>
              <a:rPr b="1" i="0" lang="en-AU" sz="1700" u="none" cap="none" strike="noStrike">
                <a:solidFill>
                  <a:schemeClr val="lt1"/>
                </a:solidFill>
                <a:latin typeface="Questrial"/>
                <a:ea typeface="Questrial"/>
                <a:cs typeface="Questrial"/>
                <a:sym typeface="Questrial"/>
              </a:rPr>
              <a:t>Literature</a:t>
            </a:r>
            <a:endParaRPr b="0" i="0" sz="1400" u="none" cap="none" strike="noStrike">
              <a:solidFill>
                <a:srgbClr val="000000"/>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1" i="0" lang="en-AU" sz="1700" u="none" cap="none" strike="noStrike">
                <a:solidFill>
                  <a:schemeClr val="lt1"/>
                </a:solidFill>
                <a:latin typeface="Questrial"/>
                <a:ea typeface="Questrial"/>
                <a:cs typeface="Questrial"/>
                <a:sym typeface="Questrial"/>
              </a:rPr>
              <a:t>Visual art</a:t>
            </a:r>
            <a:endParaRPr b="0" i="0" sz="1400" u="none" cap="none" strike="noStrike">
              <a:solidFill>
                <a:srgbClr val="000000"/>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1" i="0" lang="en-AU" sz="1700" u="none" cap="none" strike="noStrike">
                <a:solidFill>
                  <a:schemeClr val="lt1"/>
                </a:solidFill>
                <a:latin typeface="Questrial"/>
                <a:ea typeface="Questrial"/>
                <a:cs typeface="Questrial"/>
                <a:sym typeface="Questrial"/>
              </a:rPr>
              <a:t>Outdoor Education</a:t>
            </a:r>
            <a:endParaRPr b="0" i="0" sz="1400" u="none" cap="none" strike="noStrike">
              <a:solidFill>
                <a:srgbClr val="000000"/>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1" i="0" lang="en-AU" sz="1700" u="none" cap="none" strike="noStrike">
                <a:solidFill>
                  <a:schemeClr val="lt1"/>
                </a:solidFill>
                <a:latin typeface="Questrial"/>
                <a:ea typeface="Questrial"/>
                <a:cs typeface="Questrial"/>
                <a:sym typeface="Questrial"/>
              </a:rPr>
              <a:t>Medical Science</a:t>
            </a:r>
            <a:endParaRPr b="0" i="0" sz="1400" u="none" cap="none" strike="noStrike">
              <a:solidFill>
                <a:srgbClr val="000000"/>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1" i="0" lang="en-AU" sz="1700" u="none" cap="none" strike="noStrike">
                <a:solidFill>
                  <a:schemeClr val="lt1"/>
                </a:solidFill>
                <a:latin typeface="Questrial"/>
                <a:ea typeface="Questrial"/>
                <a:cs typeface="Questrial"/>
                <a:sym typeface="Questrial"/>
              </a:rPr>
              <a:t>Business Management</a:t>
            </a:r>
            <a:endParaRPr b="0" i="0" sz="1400" u="none" cap="none" strike="noStrike">
              <a:solidFill>
                <a:srgbClr val="000000"/>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1" i="0" lang="en-AU" sz="1700" u="none" cap="none" strike="noStrike">
                <a:solidFill>
                  <a:schemeClr val="lt1"/>
                </a:solidFill>
                <a:latin typeface="Questrial"/>
                <a:ea typeface="Questrial"/>
                <a:cs typeface="Questrial"/>
                <a:sym typeface="Questrial"/>
              </a:rPr>
              <a:t>Legal Studies</a:t>
            </a:r>
            <a:endParaRPr b="0" i="0" sz="1400" u="none" cap="none" strike="noStrike">
              <a:solidFill>
                <a:srgbClr val="000000"/>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1" i="0" lang="en-AU" sz="1700" u="none" cap="none" strike="noStrike">
                <a:solidFill>
                  <a:schemeClr val="lt1"/>
                </a:solidFill>
                <a:latin typeface="Questrial"/>
                <a:ea typeface="Questrial"/>
                <a:cs typeface="Questrial"/>
                <a:sym typeface="Questrial"/>
              </a:rPr>
              <a:t>Coding</a:t>
            </a:r>
            <a:endParaRPr b="0" i="0" sz="1400" u="none" cap="none" strike="noStrike">
              <a:solidFill>
                <a:srgbClr val="000000"/>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1" i="0" lang="en-AU" sz="1700" u="none" cap="none" strike="noStrike">
                <a:solidFill>
                  <a:schemeClr val="lt1"/>
                </a:solidFill>
                <a:latin typeface="Questrial"/>
                <a:ea typeface="Questrial"/>
                <a:cs typeface="Questrial"/>
                <a:sym typeface="Questrial"/>
              </a:rPr>
              <a:t>Woodwork</a:t>
            </a:r>
            <a:endParaRPr b="1" i="0" sz="1700" u="none" cap="none" strike="noStrike">
              <a:solidFill>
                <a:schemeClr val="lt1"/>
              </a:solidFill>
              <a:latin typeface="Questrial"/>
              <a:ea typeface="Questrial"/>
              <a:cs typeface="Questrial"/>
              <a:sym typeface="Questrial"/>
            </a:endParaRPr>
          </a:p>
        </p:txBody>
      </p:sp>
      <p:sp>
        <p:nvSpPr>
          <p:cNvPr id="469" name="Google Shape;469;p38"/>
          <p:cNvSpPr txBox="1"/>
          <p:nvPr/>
        </p:nvSpPr>
        <p:spPr>
          <a:xfrm>
            <a:off x="4711060" y="4138410"/>
            <a:ext cx="3852600" cy="23805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700"/>
              <a:buFont typeface="Arial"/>
              <a:buNone/>
            </a:pPr>
            <a:r>
              <a:rPr b="1" i="0" lang="en-AU" sz="1700" u="none" cap="none" strike="noStrike">
                <a:solidFill>
                  <a:schemeClr val="lt1"/>
                </a:solidFill>
                <a:latin typeface="Questrial"/>
                <a:ea typeface="Questrial"/>
                <a:cs typeface="Questrial"/>
                <a:sym typeface="Questrial"/>
              </a:rPr>
              <a:t>Music</a:t>
            </a:r>
            <a:endParaRPr b="0" i="0" sz="1400" u="none" cap="none" strike="noStrike">
              <a:solidFill>
                <a:srgbClr val="000000"/>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1" i="0" lang="en-AU" sz="1700" u="none" cap="none" strike="noStrike">
                <a:solidFill>
                  <a:schemeClr val="lt1"/>
                </a:solidFill>
                <a:latin typeface="Questrial"/>
                <a:ea typeface="Questrial"/>
                <a:cs typeface="Questrial"/>
                <a:sym typeface="Questrial"/>
              </a:rPr>
              <a:t>Australian Rules</a:t>
            </a:r>
            <a:endParaRPr b="0" i="0" sz="1400" u="none" cap="none" strike="noStrike">
              <a:solidFill>
                <a:srgbClr val="000000"/>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1" i="0" lang="en-AU" sz="1700" u="none" cap="none" strike="noStrike">
                <a:solidFill>
                  <a:schemeClr val="lt1"/>
                </a:solidFill>
                <a:latin typeface="Questrial"/>
                <a:ea typeface="Questrial"/>
                <a:cs typeface="Questrial"/>
                <a:sym typeface="Questrial"/>
              </a:rPr>
              <a:t>Soccer Development</a:t>
            </a:r>
            <a:endParaRPr b="1" i="0" sz="17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1" i="0" lang="en-AU" sz="1700" u="none" cap="none" strike="noStrike">
                <a:solidFill>
                  <a:schemeClr val="lt1"/>
                </a:solidFill>
                <a:latin typeface="Questrial"/>
                <a:ea typeface="Questrial"/>
                <a:cs typeface="Questrial"/>
                <a:sym typeface="Questrial"/>
              </a:rPr>
              <a:t>STEM</a:t>
            </a:r>
            <a:endParaRPr b="1" i="0" sz="17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1" i="0" lang="en-AU" sz="1700" u="none" cap="none" strike="noStrike">
                <a:solidFill>
                  <a:schemeClr val="lt1"/>
                </a:solidFill>
                <a:latin typeface="Questrial"/>
                <a:ea typeface="Questrial"/>
                <a:cs typeface="Questrial"/>
                <a:sym typeface="Questrial"/>
              </a:rPr>
              <a:t>Forensic Science</a:t>
            </a:r>
            <a:endParaRPr b="0" i="0" sz="1400" u="none" cap="none" strike="noStrike">
              <a:solidFill>
                <a:srgbClr val="000000"/>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1" i="0" lang="en-AU" sz="1700" u="none" cap="none" strike="noStrike">
                <a:solidFill>
                  <a:schemeClr val="lt1"/>
                </a:solidFill>
                <a:latin typeface="Questrial"/>
                <a:ea typeface="Questrial"/>
                <a:cs typeface="Questrial"/>
                <a:sym typeface="Questrial"/>
              </a:rPr>
              <a:t>Food Technology</a:t>
            </a:r>
            <a:endParaRPr b="0" i="0" sz="1400" u="none" cap="none" strike="noStrike">
              <a:solidFill>
                <a:srgbClr val="000000"/>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1" i="0" lang="en-AU" sz="1700" u="none" cap="none" strike="noStrike">
                <a:solidFill>
                  <a:schemeClr val="lt1"/>
                </a:solidFill>
                <a:latin typeface="Questrial"/>
                <a:ea typeface="Questrial"/>
                <a:cs typeface="Questrial"/>
                <a:sym typeface="Questrial"/>
              </a:rPr>
              <a:t>Advanced Maths</a:t>
            </a:r>
            <a:endParaRPr b="0" i="0" sz="1400" u="none" cap="none" strike="noStrike">
              <a:solidFill>
                <a:srgbClr val="000000"/>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1" i="0" lang="en-AU" sz="1700" u="none" cap="none" strike="noStrike">
                <a:solidFill>
                  <a:schemeClr val="lt1"/>
                </a:solidFill>
                <a:latin typeface="Questrial"/>
                <a:ea typeface="Questrial"/>
                <a:cs typeface="Questrial"/>
                <a:sym typeface="Questrial"/>
              </a:rPr>
              <a:t>Maths &amp; The Real World</a:t>
            </a:r>
            <a:endParaRPr b="1" i="0" sz="1700" u="none" cap="none" strike="noStrike">
              <a:solidFill>
                <a:schemeClr val="lt1"/>
              </a:solidFill>
              <a:latin typeface="Questrial"/>
              <a:ea typeface="Questrial"/>
              <a:cs typeface="Questrial"/>
              <a:sym typeface="Questrial"/>
            </a:endParaRPr>
          </a:p>
        </p:txBody>
      </p:sp>
      <p:sp>
        <p:nvSpPr>
          <p:cNvPr id="470" name="Google Shape;470;p38"/>
          <p:cNvSpPr/>
          <p:nvPr/>
        </p:nvSpPr>
        <p:spPr>
          <a:xfrm>
            <a:off x="6991300" y="1141475"/>
            <a:ext cx="1912500" cy="1405500"/>
          </a:xfrm>
          <a:prstGeom prst="wedgeEllipseCallout">
            <a:avLst>
              <a:gd fmla="val -63939" name="adj1"/>
              <a:gd fmla="val 77590" name="adj2"/>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AU">
                <a:latin typeface="Questrial"/>
                <a:ea typeface="Questrial"/>
                <a:cs typeface="Questrial"/>
                <a:sym typeface="Questrial"/>
              </a:rPr>
              <a:t>Hear from our student leaders!</a:t>
            </a:r>
            <a:endParaRPr b="1">
              <a:latin typeface="Questrial"/>
              <a:ea typeface="Questrial"/>
              <a:cs typeface="Questrial"/>
              <a:sym typeface="Quest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9"/>
          <p:cNvSpPr/>
          <p:nvPr/>
        </p:nvSpPr>
        <p:spPr>
          <a:xfrm>
            <a:off x="0" y="1453016"/>
            <a:ext cx="9144000" cy="25329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6" name="Google Shape;476;p39"/>
          <p:cNvSpPr/>
          <p:nvPr/>
        </p:nvSpPr>
        <p:spPr>
          <a:xfrm>
            <a:off x="0" y="3986011"/>
            <a:ext cx="9144000" cy="287190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7" name="Google Shape;477;p39"/>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8" name="Google Shape;478;p39"/>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4200"/>
              <a:buFont typeface="Questrial"/>
              <a:buNone/>
            </a:pPr>
            <a:r>
              <a:rPr b="1" i="0" lang="en-AU" sz="4200" u="none" cap="none" strike="noStrike">
                <a:solidFill>
                  <a:schemeClr val="lt1"/>
                </a:solidFill>
                <a:latin typeface="Questrial"/>
                <a:ea typeface="Questrial"/>
                <a:cs typeface="Questrial"/>
                <a:sym typeface="Questrial"/>
              </a:rPr>
              <a:t>C</a:t>
            </a:r>
            <a:r>
              <a:rPr b="1" lang="en-AU" sz="4200">
                <a:solidFill>
                  <a:schemeClr val="lt1"/>
                </a:solidFill>
                <a:latin typeface="Questrial"/>
                <a:ea typeface="Questrial"/>
                <a:cs typeface="Questrial"/>
                <a:sym typeface="Questrial"/>
              </a:rPr>
              <a:t>URRICULUM</a:t>
            </a:r>
            <a:endParaRPr b="1" i="0" sz="3600" u="none" cap="none" strike="noStrike">
              <a:solidFill>
                <a:schemeClr val="dk1"/>
              </a:solidFill>
              <a:latin typeface="Questrial"/>
              <a:ea typeface="Questrial"/>
              <a:cs typeface="Questrial"/>
              <a:sym typeface="Questrial"/>
            </a:endParaRPr>
          </a:p>
        </p:txBody>
      </p:sp>
      <p:pic>
        <p:nvPicPr>
          <p:cNvPr descr="Logo CC.png" id="479" name="Google Shape;479;p39"/>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480" name="Google Shape;480;p39"/>
          <p:cNvSpPr/>
          <p:nvPr/>
        </p:nvSpPr>
        <p:spPr>
          <a:xfrm>
            <a:off x="168975" y="1605425"/>
            <a:ext cx="8805900" cy="50874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1" name="Google Shape;481;p39"/>
          <p:cNvSpPr/>
          <p:nvPr/>
        </p:nvSpPr>
        <p:spPr>
          <a:xfrm>
            <a:off x="373300" y="1819563"/>
            <a:ext cx="8397300" cy="19797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4200"/>
              <a:buFont typeface="Arial"/>
              <a:buNone/>
            </a:pPr>
            <a:r>
              <a:rPr b="1" i="0" lang="en-AU" sz="4200" u="none" cap="none" strike="noStrike">
                <a:solidFill>
                  <a:srgbClr val="FFFFFF"/>
                </a:solidFill>
                <a:latin typeface="Questrial"/>
                <a:ea typeface="Questrial"/>
                <a:cs typeface="Questrial"/>
                <a:sym typeface="Questrial"/>
              </a:rPr>
              <a:t>LAKEVIEW TRANSITION</a:t>
            </a:r>
            <a:endParaRPr b="1" i="0" sz="2400" u="none" cap="none" strike="noStrike">
              <a:solidFill>
                <a:srgbClr val="FFFFFF"/>
              </a:solidFill>
              <a:latin typeface="Arial Narrow"/>
              <a:ea typeface="Arial Narrow"/>
              <a:cs typeface="Arial Narrow"/>
              <a:sym typeface="Arial Narrow"/>
            </a:endParaRPr>
          </a:p>
        </p:txBody>
      </p:sp>
      <p:sp>
        <p:nvSpPr>
          <p:cNvPr id="482" name="Google Shape;482;p39"/>
          <p:cNvSpPr txBox="1"/>
          <p:nvPr/>
        </p:nvSpPr>
        <p:spPr>
          <a:xfrm>
            <a:off x="719526" y="4138400"/>
            <a:ext cx="3852600" cy="2380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lt1"/>
              </a:buClr>
              <a:buSzPts val="1800"/>
              <a:buFont typeface="Questrial"/>
              <a:buChar char="●"/>
            </a:pPr>
            <a:r>
              <a:rPr b="1" i="0" lang="en-AU" sz="1800" u="none" cap="none" strike="noStrike">
                <a:solidFill>
                  <a:schemeClr val="lt1"/>
                </a:solidFill>
                <a:latin typeface="Questrial"/>
                <a:ea typeface="Questrial"/>
                <a:cs typeface="Questrial"/>
                <a:sym typeface="Questrial"/>
              </a:rPr>
              <a:t>Strong connections with Lakeview</a:t>
            </a:r>
            <a:endParaRPr b="1" i="0" sz="1800" u="none" cap="none" strike="noStrike">
              <a:solidFill>
                <a:schemeClr val="lt1"/>
              </a:solidFill>
              <a:latin typeface="Questrial"/>
              <a:ea typeface="Questrial"/>
              <a:cs typeface="Questrial"/>
              <a:sym typeface="Questrial"/>
            </a:endParaRPr>
          </a:p>
          <a:p>
            <a:pPr indent="-342900" lvl="0" marL="457200" marR="0" rtl="0" algn="l">
              <a:lnSpc>
                <a:spcPct val="115000"/>
              </a:lnSpc>
              <a:spcBef>
                <a:spcPts val="0"/>
              </a:spcBef>
              <a:spcAft>
                <a:spcPts val="0"/>
              </a:spcAft>
              <a:buClr>
                <a:schemeClr val="lt1"/>
              </a:buClr>
              <a:buSzPts val="1800"/>
              <a:buFont typeface="Questrial"/>
              <a:buChar char="●"/>
            </a:pPr>
            <a:r>
              <a:rPr b="1" i="0" lang="en-AU" sz="1800" u="none" cap="none" strike="noStrike">
                <a:solidFill>
                  <a:schemeClr val="lt1"/>
                </a:solidFill>
                <a:latin typeface="Questrial"/>
                <a:ea typeface="Questrial"/>
                <a:cs typeface="Questrial"/>
                <a:sym typeface="Questrial"/>
              </a:rPr>
              <a:t>Host series of student info sessions throughout Year 9</a:t>
            </a:r>
            <a:endParaRPr b="1" i="0" sz="1800" u="none" cap="none" strike="noStrike">
              <a:solidFill>
                <a:schemeClr val="lt1"/>
              </a:solidFill>
              <a:latin typeface="Questrial"/>
              <a:ea typeface="Questrial"/>
              <a:cs typeface="Questrial"/>
              <a:sym typeface="Questrial"/>
            </a:endParaRPr>
          </a:p>
          <a:p>
            <a:pPr indent="-342900" lvl="0" marL="457200" marR="0" rtl="0" algn="l">
              <a:lnSpc>
                <a:spcPct val="115000"/>
              </a:lnSpc>
              <a:spcBef>
                <a:spcPts val="0"/>
              </a:spcBef>
              <a:spcAft>
                <a:spcPts val="0"/>
              </a:spcAft>
              <a:buClr>
                <a:schemeClr val="lt1"/>
              </a:buClr>
              <a:buSzPts val="1800"/>
              <a:buFont typeface="Questrial"/>
              <a:buChar char="●"/>
            </a:pPr>
            <a:r>
              <a:rPr b="1" i="0" lang="en-AU" sz="1800" u="none" cap="none" strike="noStrike">
                <a:solidFill>
                  <a:schemeClr val="lt1"/>
                </a:solidFill>
                <a:latin typeface="Questrial"/>
                <a:ea typeface="Questrial"/>
                <a:cs typeface="Questrial"/>
                <a:sym typeface="Questrial"/>
              </a:rPr>
              <a:t>3 days of transition in December </a:t>
            </a:r>
            <a:endParaRPr b="1" i="0" sz="1800" u="none" cap="none" strike="noStrike">
              <a:solidFill>
                <a:schemeClr val="lt1"/>
              </a:solidFill>
              <a:latin typeface="Questrial"/>
              <a:ea typeface="Questrial"/>
              <a:cs typeface="Questrial"/>
              <a:sym typeface="Questrial"/>
            </a:endParaRPr>
          </a:p>
        </p:txBody>
      </p:sp>
      <p:sp>
        <p:nvSpPr>
          <p:cNvPr id="483" name="Google Shape;483;p39"/>
          <p:cNvSpPr txBox="1"/>
          <p:nvPr/>
        </p:nvSpPr>
        <p:spPr>
          <a:xfrm>
            <a:off x="4711060" y="4138410"/>
            <a:ext cx="3852600" cy="2380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lt1"/>
              </a:buClr>
              <a:buSzPts val="1800"/>
              <a:buFont typeface="Questrial"/>
              <a:buChar char="●"/>
            </a:pPr>
            <a:r>
              <a:rPr b="1" i="0" lang="en-AU" sz="1800" u="none" cap="none" strike="noStrike">
                <a:solidFill>
                  <a:schemeClr val="lt1"/>
                </a:solidFill>
                <a:latin typeface="Questrial"/>
                <a:ea typeface="Questrial"/>
                <a:cs typeface="Questrial"/>
                <a:sym typeface="Questrial"/>
              </a:rPr>
              <a:t>Support students with subject selection, including applying for accelerated subjects</a:t>
            </a:r>
            <a:endParaRPr b="1" i="0" sz="1800" u="none" cap="none" strike="noStrike">
              <a:solidFill>
                <a:schemeClr val="lt1"/>
              </a:solidFill>
              <a:latin typeface="Questrial"/>
              <a:ea typeface="Questrial"/>
              <a:cs typeface="Questrial"/>
              <a:sym typeface="Quest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40"/>
          <p:cNvSpPr/>
          <p:nvPr/>
        </p:nvSpPr>
        <p:spPr>
          <a:xfrm>
            <a:off x="0" y="1453016"/>
            <a:ext cx="9144000" cy="25329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9" name="Google Shape;489;p40"/>
          <p:cNvSpPr/>
          <p:nvPr/>
        </p:nvSpPr>
        <p:spPr>
          <a:xfrm>
            <a:off x="0" y="3619499"/>
            <a:ext cx="9144000" cy="323850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0" name="Google Shape;490;p40"/>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1" name="Google Shape;491;p40"/>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Clr>
                <a:schemeClr val="dk1"/>
              </a:buClr>
              <a:buSzPts val="4200"/>
              <a:buFont typeface="Arial"/>
              <a:buNone/>
            </a:pPr>
            <a:r>
              <a:rPr b="1" lang="en-AU" sz="4000">
                <a:solidFill>
                  <a:schemeClr val="lt1"/>
                </a:solidFill>
                <a:latin typeface="Questrial"/>
                <a:ea typeface="Questrial"/>
                <a:cs typeface="Questrial"/>
                <a:sym typeface="Questrial"/>
              </a:rPr>
              <a:t>Additional Wellbeing Support</a:t>
            </a:r>
            <a:endParaRPr b="1" i="0" sz="3400" u="none" cap="none" strike="noStrike">
              <a:solidFill>
                <a:schemeClr val="dk1"/>
              </a:solidFill>
              <a:latin typeface="Questrial"/>
              <a:ea typeface="Questrial"/>
              <a:cs typeface="Questrial"/>
              <a:sym typeface="Questrial"/>
            </a:endParaRPr>
          </a:p>
        </p:txBody>
      </p:sp>
      <p:pic>
        <p:nvPicPr>
          <p:cNvPr descr="Logo CC.png" id="492" name="Google Shape;492;p40"/>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493" name="Google Shape;493;p40"/>
          <p:cNvSpPr/>
          <p:nvPr/>
        </p:nvSpPr>
        <p:spPr>
          <a:xfrm>
            <a:off x="298425" y="1346638"/>
            <a:ext cx="8547000" cy="8130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2400"/>
              <a:buFont typeface="Arial"/>
              <a:buNone/>
            </a:pPr>
            <a:r>
              <a:rPr b="1" i="0" lang="en-AU" sz="2400" u="none" cap="none" strike="noStrike">
                <a:solidFill>
                  <a:srgbClr val="FFFFFF"/>
                </a:solidFill>
                <a:latin typeface="Questrial"/>
                <a:ea typeface="Questrial"/>
                <a:cs typeface="Questrial"/>
                <a:sym typeface="Questrial"/>
              </a:rPr>
              <a:t>WELLBEING TEAM AND PROGRAMS</a:t>
            </a:r>
            <a:endParaRPr b="1" i="0" sz="2400" u="none" cap="none" strike="noStrike">
              <a:solidFill>
                <a:srgbClr val="FFFFFF"/>
              </a:solidFill>
              <a:latin typeface="Questrial"/>
              <a:ea typeface="Questrial"/>
              <a:cs typeface="Questrial"/>
              <a:sym typeface="Questrial"/>
            </a:endParaRPr>
          </a:p>
        </p:txBody>
      </p:sp>
      <p:sp>
        <p:nvSpPr>
          <p:cNvPr id="494" name="Google Shape;494;p40"/>
          <p:cNvSpPr txBox="1"/>
          <p:nvPr/>
        </p:nvSpPr>
        <p:spPr>
          <a:xfrm>
            <a:off x="298425" y="3619500"/>
            <a:ext cx="8347500" cy="3143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0" i="0" lang="en-AU" sz="2000" u="none" cap="none" strike="noStrike">
                <a:solidFill>
                  <a:schemeClr val="lt1"/>
                </a:solidFill>
                <a:latin typeface="Questrial"/>
                <a:ea typeface="Questrial"/>
                <a:cs typeface="Questrial"/>
                <a:sym typeface="Questrial"/>
              </a:rPr>
              <a:t>Leading Teachers of Wellbeing and Engagement </a:t>
            </a:r>
            <a:endParaRPr b="0" i="0" sz="27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1100"/>
              <a:buFont typeface="Arial"/>
              <a:buNone/>
            </a:pPr>
            <a:r>
              <a:rPr b="0" i="0" lang="en-AU" sz="2000" u="none" cap="none" strike="noStrike">
                <a:solidFill>
                  <a:schemeClr val="lt1"/>
                </a:solidFill>
                <a:latin typeface="Questrial"/>
                <a:ea typeface="Questrial"/>
                <a:cs typeface="Questrial"/>
                <a:sym typeface="Questrial"/>
              </a:rPr>
              <a:t>Year Level Coordinators</a:t>
            </a:r>
            <a:endParaRPr b="0" i="0" sz="20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1100"/>
              <a:buFont typeface="Arial"/>
              <a:buNone/>
            </a:pPr>
            <a:r>
              <a:rPr b="0" i="0" lang="en-AU" sz="2000" u="none" cap="none" strike="noStrike">
                <a:solidFill>
                  <a:schemeClr val="lt1"/>
                </a:solidFill>
                <a:latin typeface="Questrial"/>
                <a:ea typeface="Questrial"/>
                <a:cs typeface="Questrial"/>
                <a:sym typeface="Questrial"/>
              </a:rPr>
              <a:t>Homegroup Teachers</a:t>
            </a:r>
            <a:endParaRPr b="0" i="0" sz="20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1100"/>
              <a:buFont typeface="Arial"/>
              <a:buNone/>
            </a:pPr>
            <a:r>
              <a:rPr b="0" i="0" lang="en-AU" sz="2000" u="none" cap="none" strike="noStrike">
                <a:solidFill>
                  <a:schemeClr val="lt1"/>
                </a:solidFill>
                <a:latin typeface="Questrial"/>
                <a:ea typeface="Questrial"/>
                <a:cs typeface="Questrial"/>
                <a:sym typeface="Questrial"/>
              </a:rPr>
              <a:t>Student Support Officer (Counsellor) </a:t>
            </a:r>
            <a:endParaRPr b="0" i="0" sz="16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1100"/>
              <a:buFont typeface="Arial"/>
              <a:buNone/>
            </a:pPr>
            <a:r>
              <a:rPr b="0" i="0" lang="en-AU" sz="2000" u="none" cap="none" strike="noStrike">
                <a:solidFill>
                  <a:schemeClr val="lt1"/>
                </a:solidFill>
                <a:latin typeface="Questrial"/>
                <a:ea typeface="Questrial"/>
                <a:cs typeface="Questrial"/>
                <a:sym typeface="Questrial"/>
              </a:rPr>
              <a:t>Social Worker </a:t>
            </a:r>
            <a:endParaRPr b="0" i="0" sz="20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1100"/>
              <a:buFont typeface="Arial"/>
              <a:buNone/>
            </a:pPr>
            <a:r>
              <a:rPr b="0" i="0" lang="en-AU" sz="2000" u="none" cap="none" strike="noStrike">
                <a:solidFill>
                  <a:schemeClr val="lt1"/>
                </a:solidFill>
                <a:latin typeface="Questrial"/>
                <a:ea typeface="Questrial"/>
                <a:cs typeface="Questrial"/>
                <a:sym typeface="Questrial"/>
              </a:rPr>
              <a:t>Mental Health Practitioner </a:t>
            </a:r>
            <a:endParaRPr b="0" i="0" sz="20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800"/>
              <a:buFont typeface="Arial"/>
              <a:buNone/>
            </a:pPr>
            <a:r>
              <a:rPr b="0" i="0" lang="en-AU" sz="2000" u="none" cap="none" strike="noStrike">
                <a:solidFill>
                  <a:schemeClr val="lt1"/>
                </a:solidFill>
                <a:latin typeface="Questrial"/>
                <a:ea typeface="Questrial"/>
                <a:cs typeface="Questrial"/>
                <a:sym typeface="Questrial"/>
              </a:rPr>
              <a:t>Health Promotions Nurse </a:t>
            </a:r>
            <a:endParaRPr b="0" i="0" sz="20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800"/>
              <a:buFont typeface="Arial"/>
              <a:buNone/>
            </a:pPr>
            <a:r>
              <a:rPr b="0" i="0" lang="en-AU" sz="2000" u="none" cap="none" strike="noStrike">
                <a:solidFill>
                  <a:schemeClr val="lt1"/>
                </a:solidFill>
                <a:latin typeface="Questrial"/>
                <a:ea typeface="Questrial"/>
                <a:cs typeface="Questrial"/>
                <a:sym typeface="Questrial"/>
              </a:rPr>
              <a:t>Art and Canine Therapy and Social Groups</a:t>
            </a:r>
            <a:endParaRPr b="0" i="0" sz="2000" u="none" cap="none" strike="noStrike">
              <a:solidFill>
                <a:schemeClr val="lt1"/>
              </a:solidFill>
              <a:latin typeface="Questrial"/>
              <a:ea typeface="Questrial"/>
              <a:cs typeface="Questrial"/>
              <a:sym typeface="Questrial"/>
            </a:endParaRPr>
          </a:p>
        </p:txBody>
      </p:sp>
      <p:pic>
        <p:nvPicPr>
          <p:cNvPr descr="File:Frank Twin Lakes Library System.png - Wikimedia Commons" id="495" name="Google Shape;495;p40"/>
          <p:cNvPicPr preferRelativeResize="0"/>
          <p:nvPr/>
        </p:nvPicPr>
        <p:blipFill rotWithShape="1">
          <a:blip r:embed="rId4">
            <a:alphaModFix/>
          </a:blip>
          <a:srcRect b="0" l="0" r="0" t="0"/>
          <a:stretch/>
        </p:blipFill>
        <p:spPr>
          <a:xfrm>
            <a:off x="3184175" y="2006813"/>
            <a:ext cx="1320426" cy="1425333"/>
          </a:xfrm>
          <a:prstGeom prst="rect">
            <a:avLst/>
          </a:prstGeom>
          <a:noFill/>
          <a:ln>
            <a:noFill/>
          </a:ln>
        </p:spPr>
      </p:pic>
      <p:grpSp>
        <p:nvGrpSpPr>
          <p:cNvPr id="496" name="Google Shape;496;p40"/>
          <p:cNvGrpSpPr/>
          <p:nvPr/>
        </p:nvGrpSpPr>
        <p:grpSpPr>
          <a:xfrm>
            <a:off x="651728" y="2006820"/>
            <a:ext cx="1634315" cy="1425318"/>
            <a:chOff x="580725" y="3617925"/>
            <a:chExt cx="299325" cy="297375"/>
          </a:xfrm>
        </p:grpSpPr>
        <p:sp>
          <p:nvSpPr>
            <p:cNvPr id="497" name="Google Shape;497;p40"/>
            <p:cNvSpPr/>
            <p:nvPr/>
          </p:nvSpPr>
          <p:spPr>
            <a:xfrm>
              <a:off x="609075" y="3662050"/>
              <a:ext cx="51225" cy="51200"/>
            </a:xfrm>
            <a:custGeom>
              <a:rect b="b" l="l" r="r" t="t"/>
              <a:pathLst>
                <a:path extrusionOk="0" h="2048" w="2049">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40"/>
            <p:cNvSpPr/>
            <p:nvPr/>
          </p:nvSpPr>
          <p:spPr>
            <a:xfrm>
              <a:off x="668950" y="3617925"/>
              <a:ext cx="122875" cy="104475"/>
            </a:xfrm>
            <a:custGeom>
              <a:rect b="b" l="l" r="r" t="t"/>
              <a:pathLst>
                <a:path extrusionOk="0" h="4179" w="4915">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40"/>
            <p:cNvSpPr/>
            <p:nvPr/>
          </p:nvSpPr>
          <p:spPr>
            <a:xfrm>
              <a:off x="580725" y="3721900"/>
              <a:ext cx="141800" cy="192025"/>
            </a:xfrm>
            <a:custGeom>
              <a:rect b="b" l="l" r="r" t="t"/>
              <a:pathLst>
                <a:path extrusionOk="0" h="7681" w="5672">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40"/>
            <p:cNvSpPr/>
            <p:nvPr/>
          </p:nvSpPr>
          <p:spPr>
            <a:xfrm>
              <a:off x="800475" y="3662050"/>
              <a:ext cx="51225" cy="51200"/>
            </a:xfrm>
            <a:custGeom>
              <a:rect b="b" l="l" r="r" t="t"/>
              <a:pathLst>
                <a:path extrusionOk="0" h="2048" w="2049">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40"/>
            <p:cNvSpPr/>
            <p:nvPr/>
          </p:nvSpPr>
          <p:spPr>
            <a:xfrm>
              <a:off x="738250" y="3722700"/>
              <a:ext cx="141800" cy="192600"/>
            </a:xfrm>
            <a:custGeom>
              <a:rect b="b" l="l" r="r" t="t"/>
              <a:pathLst>
                <a:path extrusionOk="0" h="7704" w="5672">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2" name="Google Shape;502;p40"/>
          <p:cNvSpPr/>
          <p:nvPr/>
        </p:nvSpPr>
        <p:spPr>
          <a:xfrm>
            <a:off x="169050" y="1548275"/>
            <a:ext cx="8805900" cy="51339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3" name="Google Shape;503;p40"/>
          <p:cNvSpPr/>
          <p:nvPr/>
        </p:nvSpPr>
        <p:spPr>
          <a:xfrm>
            <a:off x="5319578" y="2136931"/>
            <a:ext cx="1195715" cy="1221808"/>
          </a:xfrm>
          <a:custGeom>
            <a:rect b="b" l="l" r="r" t="t"/>
            <a:pathLst>
              <a:path extrusionOk="0" h="12676" w="13139">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4" name="Google Shape;504;p40"/>
          <p:cNvGrpSpPr/>
          <p:nvPr/>
        </p:nvGrpSpPr>
        <p:grpSpPr>
          <a:xfrm>
            <a:off x="7120736" y="2159795"/>
            <a:ext cx="1320419" cy="1176088"/>
            <a:chOff x="-30345325" y="3184750"/>
            <a:chExt cx="292225" cy="291450"/>
          </a:xfrm>
        </p:grpSpPr>
        <p:sp>
          <p:nvSpPr>
            <p:cNvPr id="505" name="Google Shape;505;p40"/>
            <p:cNvSpPr/>
            <p:nvPr/>
          </p:nvSpPr>
          <p:spPr>
            <a:xfrm>
              <a:off x="-30328000" y="3184750"/>
              <a:ext cx="258375" cy="120950"/>
            </a:xfrm>
            <a:custGeom>
              <a:rect b="b" l="l" r="r" t="t"/>
              <a:pathLst>
                <a:path extrusionOk="0" h="4838" w="10335">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6" name="Google Shape;506;p40"/>
            <p:cNvSpPr/>
            <p:nvPr/>
          </p:nvSpPr>
          <p:spPr>
            <a:xfrm>
              <a:off x="-30310675" y="3322575"/>
              <a:ext cx="68550" cy="69350"/>
            </a:xfrm>
            <a:custGeom>
              <a:rect b="b" l="l" r="r" t="t"/>
              <a:pathLst>
                <a:path extrusionOk="0" h="2774" w="2742">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7" name="Google Shape;507;p40"/>
            <p:cNvSpPr/>
            <p:nvPr/>
          </p:nvSpPr>
          <p:spPr>
            <a:xfrm>
              <a:off x="-30345325" y="3408425"/>
              <a:ext cx="137075" cy="67775"/>
            </a:xfrm>
            <a:custGeom>
              <a:rect b="b" l="l" r="r" t="t"/>
              <a:pathLst>
                <a:path extrusionOk="0" h="2711" w="5483">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8" name="Google Shape;508;p40"/>
            <p:cNvSpPr/>
            <p:nvPr/>
          </p:nvSpPr>
          <p:spPr>
            <a:xfrm>
              <a:off x="-30156300" y="3322575"/>
              <a:ext cx="68550" cy="69350"/>
            </a:xfrm>
            <a:custGeom>
              <a:rect b="b" l="l" r="r" t="t"/>
              <a:pathLst>
                <a:path extrusionOk="0" h="2774" w="2742">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9" name="Google Shape;509;p40"/>
            <p:cNvSpPr/>
            <p:nvPr/>
          </p:nvSpPr>
          <p:spPr>
            <a:xfrm>
              <a:off x="-30190950" y="3408425"/>
              <a:ext cx="137850" cy="67775"/>
            </a:xfrm>
            <a:custGeom>
              <a:rect b="b" l="l" r="r" t="t"/>
              <a:pathLst>
                <a:path extrusionOk="0" h="2711" w="5514">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510" name="Google Shape;510;p40"/>
          <p:cNvSpPr/>
          <p:nvPr/>
        </p:nvSpPr>
        <p:spPr>
          <a:xfrm>
            <a:off x="72700" y="4243325"/>
            <a:ext cx="1839900" cy="1405500"/>
          </a:xfrm>
          <a:prstGeom prst="wedgeEllipseCallout">
            <a:avLst>
              <a:gd fmla="val 83046" name="adj1"/>
              <a:gd fmla="val 78271" name="adj2"/>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AU">
                <a:latin typeface="Questrial"/>
                <a:ea typeface="Questrial"/>
                <a:cs typeface="Questrial"/>
                <a:sym typeface="Questrial"/>
              </a:rPr>
              <a:t>Hear from our student leaders!</a:t>
            </a:r>
            <a:endParaRPr b="1">
              <a:latin typeface="Questrial"/>
              <a:ea typeface="Questrial"/>
              <a:cs typeface="Questrial"/>
              <a:sym typeface="Quest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41"/>
          <p:cNvSpPr/>
          <p:nvPr/>
        </p:nvSpPr>
        <p:spPr>
          <a:xfrm>
            <a:off x="0" y="1453016"/>
            <a:ext cx="9144000" cy="25329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6" name="Google Shape;516;p41"/>
          <p:cNvSpPr/>
          <p:nvPr/>
        </p:nvSpPr>
        <p:spPr>
          <a:xfrm>
            <a:off x="0" y="3986011"/>
            <a:ext cx="9144000" cy="287190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7" name="Google Shape;517;p41"/>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8" name="Google Shape;518;p41"/>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457200" lvl="0" marL="1371600" marR="0" rtl="0" algn="r">
              <a:lnSpc>
                <a:spcPct val="100000"/>
              </a:lnSpc>
              <a:spcBef>
                <a:spcPts val="0"/>
              </a:spcBef>
              <a:spcAft>
                <a:spcPts val="0"/>
              </a:spcAft>
              <a:buClr>
                <a:schemeClr val="lt1"/>
              </a:buClr>
              <a:buSzPts val="4200"/>
              <a:buFont typeface="Questrial"/>
              <a:buNone/>
            </a:pPr>
            <a:r>
              <a:rPr b="1" lang="en-AU" sz="4200">
                <a:solidFill>
                  <a:schemeClr val="lt1"/>
                </a:solidFill>
                <a:latin typeface="Questrial"/>
                <a:ea typeface="Questrial"/>
                <a:cs typeface="Questrial"/>
                <a:sym typeface="Questrial"/>
              </a:rPr>
              <a:t>FRENCH</a:t>
            </a:r>
            <a:endParaRPr b="1" i="0" sz="3600" u="none" cap="none" strike="noStrike">
              <a:solidFill>
                <a:schemeClr val="dk1"/>
              </a:solidFill>
              <a:latin typeface="Questrial"/>
              <a:ea typeface="Questrial"/>
              <a:cs typeface="Questrial"/>
              <a:sym typeface="Questrial"/>
            </a:endParaRPr>
          </a:p>
        </p:txBody>
      </p:sp>
      <p:pic>
        <p:nvPicPr>
          <p:cNvPr descr="Logo CC.png" id="519" name="Google Shape;519;p41"/>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520" name="Google Shape;520;p41"/>
          <p:cNvSpPr/>
          <p:nvPr/>
        </p:nvSpPr>
        <p:spPr>
          <a:xfrm>
            <a:off x="169075" y="1581150"/>
            <a:ext cx="8805900" cy="51246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521" name="Google Shape;521;p41"/>
          <p:cNvPicPr preferRelativeResize="0"/>
          <p:nvPr/>
        </p:nvPicPr>
        <p:blipFill rotWithShape="1">
          <a:blip r:embed="rId4">
            <a:alphaModFix/>
          </a:blip>
          <a:srcRect b="0" l="0" r="0" t="0"/>
          <a:stretch/>
        </p:blipFill>
        <p:spPr>
          <a:xfrm>
            <a:off x="3335338" y="1603650"/>
            <a:ext cx="2738025" cy="3650700"/>
          </a:xfrm>
          <a:prstGeom prst="rect">
            <a:avLst/>
          </a:prstGeom>
          <a:noFill/>
          <a:ln cap="flat" cmpd="sng" w="38100">
            <a:solidFill>
              <a:schemeClr val="lt1"/>
            </a:solidFill>
            <a:prstDash val="solid"/>
            <a:miter lim="8000"/>
            <a:headEnd len="sm" w="sm" type="none"/>
            <a:tailEnd len="sm" w="sm" type="none"/>
          </a:ln>
        </p:spPr>
      </p:pic>
      <p:pic>
        <p:nvPicPr>
          <p:cNvPr id="522" name="Google Shape;522;p41"/>
          <p:cNvPicPr preferRelativeResize="0"/>
          <p:nvPr/>
        </p:nvPicPr>
        <p:blipFill rotWithShape="1">
          <a:blip r:embed="rId5">
            <a:alphaModFix/>
          </a:blip>
          <a:srcRect b="0" l="0" r="0" t="0"/>
          <a:stretch/>
        </p:blipFill>
        <p:spPr>
          <a:xfrm>
            <a:off x="325412" y="2230024"/>
            <a:ext cx="2738028" cy="3650704"/>
          </a:xfrm>
          <a:prstGeom prst="rect">
            <a:avLst/>
          </a:prstGeom>
          <a:noFill/>
          <a:ln>
            <a:noFill/>
          </a:ln>
        </p:spPr>
      </p:pic>
      <p:pic>
        <p:nvPicPr>
          <p:cNvPr id="523" name="Google Shape;523;p41"/>
          <p:cNvPicPr preferRelativeResize="0"/>
          <p:nvPr/>
        </p:nvPicPr>
        <p:blipFill rotWithShape="1">
          <a:blip r:embed="rId6">
            <a:alphaModFix/>
          </a:blip>
          <a:srcRect b="0" l="0" r="0" t="0"/>
          <a:stretch/>
        </p:blipFill>
        <p:spPr>
          <a:xfrm>
            <a:off x="6345250" y="2230026"/>
            <a:ext cx="2475125" cy="3650699"/>
          </a:xfrm>
          <a:prstGeom prst="rect">
            <a:avLst/>
          </a:prstGeom>
          <a:noFill/>
          <a:ln cap="flat" cmpd="sng" w="38100">
            <a:solidFill>
              <a:schemeClr val="lt1"/>
            </a:solidFill>
            <a:prstDash val="solid"/>
            <a:miter lim="8000"/>
            <a:headEnd len="sm" w="sm" type="none"/>
            <a:tailEnd len="sm" w="sm" type="none"/>
          </a:ln>
        </p:spPr>
      </p:pic>
      <p:pic>
        <p:nvPicPr>
          <p:cNvPr id="524" name="Google Shape;524;p41"/>
          <p:cNvPicPr preferRelativeResize="0"/>
          <p:nvPr/>
        </p:nvPicPr>
        <p:blipFill rotWithShape="1">
          <a:blip r:embed="rId7">
            <a:alphaModFix/>
          </a:blip>
          <a:srcRect b="0" l="0" r="0" t="0"/>
          <a:stretch/>
        </p:blipFill>
        <p:spPr>
          <a:xfrm>
            <a:off x="3335350" y="4297375"/>
            <a:ext cx="2737999" cy="2053499"/>
          </a:xfrm>
          <a:prstGeom prst="rect">
            <a:avLst/>
          </a:prstGeom>
          <a:noFill/>
          <a:ln cap="flat" cmpd="sng" w="38100">
            <a:solidFill>
              <a:schemeClr val="lt1"/>
            </a:solidFill>
            <a:prstDash val="solid"/>
            <a:miter lim="8000"/>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5"/>
          <p:cNvSpPr/>
          <p:nvPr/>
        </p:nvSpPr>
        <p:spPr>
          <a:xfrm>
            <a:off x="0" y="1453016"/>
            <a:ext cx="9144000" cy="25329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4" name="Google Shape;124;p15"/>
          <p:cNvSpPr/>
          <p:nvPr/>
        </p:nvSpPr>
        <p:spPr>
          <a:xfrm>
            <a:off x="0" y="3986011"/>
            <a:ext cx="9144000" cy="287190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 name="Google Shape;125;p15"/>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15"/>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4200"/>
              <a:buFont typeface="Questrial"/>
              <a:buNone/>
            </a:pPr>
            <a:r>
              <a:rPr b="1" lang="en-AU" sz="4200">
                <a:solidFill>
                  <a:schemeClr val="lt1"/>
                </a:solidFill>
                <a:latin typeface="Questrial"/>
                <a:ea typeface="Questrial"/>
                <a:cs typeface="Questrial"/>
                <a:sym typeface="Questrial"/>
              </a:rPr>
              <a:t>INTRODUCTION</a:t>
            </a:r>
            <a:endParaRPr b="1" i="0" sz="3600" u="none" cap="none" strike="noStrike">
              <a:solidFill>
                <a:schemeClr val="dk1"/>
              </a:solidFill>
              <a:latin typeface="Questrial"/>
              <a:ea typeface="Questrial"/>
              <a:cs typeface="Questrial"/>
              <a:sym typeface="Questrial"/>
            </a:endParaRPr>
          </a:p>
        </p:txBody>
      </p:sp>
      <p:pic>
        <p:nvPicPr>
          <p:cNvPr descr="Logo CC.png" id="127" name="Google Shape;127;p15"/>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128" name="Google Shape;128;p15"/>
          <p:cNvSpPr/>
          <p:nvPr/>
        </p:nvSpPr>
        <p:spPr>
          <a:xfrm>
            <a:off x="90825" y="1586875"/>
            <a:ext cx="9053400" cy="51339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15000"/>
              </a:lnSpc>
              <a:spcBef>
                <a:spcPts val="0"/>
              </a:spcBef>
              <a:spcAft>
                <a:spcPts val="0"/>
              </a:spcAft>
              <a:buClr>
                <a:schemeClr val="dk2"/>
              </a:buClr>
              <a:buSzPts val="2400"/>
              <a:buFont typeface="Arial"/>
              <a:buNone/>
            </a:pPr>
            <a:r>
              <a:t/>
            </a:r>
            <a:endParaRPr sz="1600">
              <a:solidFill>
                <a:schemeClr val="lt1"/>
              </a:solidFill>
              <a:latin typeface="Questrial"/>
              <a:ea typeface="Questrial"/>
              <a:cs typeface="Questrial"/>
              <a:sym typeface="Questrial"/>
            </a:endParaRPr>
          </a:p>
        </p:txBody>
      </p:sp>
      <p:pic>
        <p:nvPicPr>
          <p:cNvPr id="129" name="Google Shape;129;p15" title="Simone.jpg"/>
          <p:cNvPicPr preferRelativeResize="0"/>
          <p:nvPr/>
        </p:nvPicPr>
        <p:blipFill rotWithShape="1">
          <a:blip r:embed="rId4">
            <a:alphaModFix/>
          </a:blip>
          <a:srcRect b="11354" l="0" r="0" t="11354"/>
          <a:stretch/>
        </p:blipFill>
        <p:spPr>
          <a:xfrm>
            <a:off x="5809525" y="4371475"/>
            <a:ext cx="1451400" cy="1451400"/>
          </a:xfrm>
          <a:prstGeom prst="ellipse">
            <a:avLst/>
          </a:prstGeom>
          <a:noFill/>
          <a:ln>
            <a:noFill/>
          </a:ln>
        </p:spPr>
      </p:pic>
      <p:pic>
        <p:nvPicPr>
          <p:cNvPr id="130" name="Google Shape;130;p15" title="Suzie.jpg"/>
          <p:cNvPicPr preferRelativeResize="0"/>
          <p:nvPr/>
        </p:nvPicPr>
        <p:blipFill rotWithShape="1">
          <a:blip r:embed="rId5">
            <a:alphaModFix/>
          </a:blip>
          <a:srcRect b="11360" l="0" r="0" t="11360"/>
          <a:stretch/>
        </p:blipFill>
        <p:spPr>
          <a:xfrm>
            <a:off x="2190288" y="4297366"/>
            <a:ext cx="1451400" cy="1451100"/>
          </a:xfrm>
          <a:prstGeom prst="ellipse">
            <a:avLst/>
          </a:prstGeom>
          <a:noFill/>
          <a:ln>
            <a:noFill/>
          </a:ln>
        </p:spPr>
      </p:pic>
      <p:pic>
        <p:nvPicPr>
          <p:cNvPr id="131" name="Google Shape;131;p15" title="Jacqui.jpg"/>
          <p:cNvPicPr preferRelativeResize="0"/>
          <p:nvPr/>
        </p:nvPicPr>
        <p:blipFill rotWithShape="1">
          <a:blip r:embed="rId6">
            <a:alphaModFix/>
          </a:blip>
          <a:srcRect b="11354" l="0" r="0" t="11354"/>
          <a:stretch/>
        </p:blipFill>
        <p:spPr>
          <a:xfrm>
            <a:off x="2578791" y="1741644"/>
            <a:ext cx="1644300" cy="1644300"/>
          </a:xfrm>
          <a:prstGeom prst="ellipse">
            <a:avLst/>
          </a:prstGeom>
          <a:noFill/>
          <a:ln>
            <a:noFill/>
          </a:ln>
        </p:spPr>
      </p:pic>
      <p:pic>
        <p:nvPicPr>
          <p:cNvPr id="132" name="Google Shape;132;p15" title="Courtney.jpg"/>
          <p:cNvPicPr preferRelativeResize="0"/>
          <p:nvPr/>
        </p:nvPicPr>
        <p:blipFill rotWithShape="1">
          <a:blip r:embed="rId7">
            <a:alphaModFix/>
          </a:blip>
          <a:srcRect b="11354" l="0" r="0" t="11354"/>
          <a:stretch/>
        </p:blipFill>
        <p:spPr>
          <a:xfrm>
            <a:off x="546011" y="1694644"/>
            <a:ext cx="1644300" cy="1644300"/>
          </a:xfrm>
          <a:prstGeom prst="ellipse">
            <a:avLst/>
          </a:prstGeom>
          <a:noFill/>
          <a:ln>
            <a:noFill/>
          </a:ln>
        </p:spPr>
      </p:pic>
      <p:pic>
        <p:nvPicPr>
          <p:cNvPr id="133" name="Google Shape;133;p15" title="Shan.jpg"/>
          <p:cNvPicPr preferRelativeResize="0"/>
          <p:nvPr/>
        </p:nvPicPr>
        <p:blipFill rotWithShape="1">
          <a:blip r:embed="rId8">
            <a:alphaModFix/>
          </a:blip>
          <a:srcRect b="11354" l="0" r="0" t="11354"/>
          <a:stretch/>
        </p:blipFill>
        <p:spPr>
          <a:xfrm>
            <a:off x="4829528" y="1694631"/>
            <a:ext cx="1644300" cy="1644300"/>
          </a:xfrm>
          <a:prstGeom prst="ellipse">
            <a:avLst/>
          </a:prstGeom>
          <a:noFill/>
          <a:ln>
            <a:noFill/>
          </a:ln>
        </p:spPr>
      </p:pic>
      <p:sp>
        <p:nvSpPr>
          <p:cNvPr id="134" name="Google Shape;134;p15"/>
          <p:cNvSpPr txBox="1"/>
          <p:nvPr/>
        </p:nvSpPr>
        <p:spPr>
          <a:xfrm>
            <a:off x="318611" y="3332236"/>
            <a:ext cx="20991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Courtney Pereira</a:t>
            </a:r>
            <a:endParaRPr sz="1600">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2"/>
              </a:buClr>
              <a:buSzPts val="2400"/>
              <a:buFont typeface="Arial"/>
              <a:buNone/>
            </a:pPr>
            <a:r>
              <a:rPr lang="en-AU">
                <a:solidFill>
                  <a:schemeClr val="lt1"/>
                </a:solidFill>
                <a:latin typeface="Questrial"/>
                <a:ea typeface="Questrial"/>
                <a:cs typeface="Questrial"/>
                <a:sym typeface="Questrial"/>
              </a:rPr>
              <a:t>Learning Specialist</a:t>
            </a:r>
            <a:endParaRPr>
              <a:solidFill>
                <a:schemeClr val="lt1"/>
              </a:solidFill>
              <a:latin typeface="Questrial"/>
              <a:ea typeface="Questrial"/>
              <a:cs typeface="Questrial"/>
              <a:sym typeface="Questrial"/>
            </a:endParaRPr>
          </a:p>
        </p:txBody>
      </p:sp>
      <p:sp>
        <p:nvSpPr>
          <p:cNvPr id="135" name="Google Shape;135;p15"/>
          <p:cNvSpPr txBox="1"/>
          <p:nvPr/>
        </p:nvSpPr>
        <p:spPr>
          <a:xfrm>
            <a:off x="2447063" y="3304425"/>
            <a:ext cx="20802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Jacqui Grant</a:t>
            </a:r>
            <a:endParaRPr sz="1600">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2"/>
              </a:buClr>
              <a:buSzPts val="2400"/>
              <a:buFont typeface="Arial"/>
              <a:buNone/>
            </a:pPr>
            <a:r>
              <a:rPr lang="en-AU">
                <a:solidFill>
                  <a:schemeClr val="lt1"/>
                </a:solidFill>
                <a:latin typeface="Questrial"/>
                <a:ea typeface="Questrial"/>
                <a:cs typeface="Questrial"/>
                <a:sym typeface="Questrial"/>
              </a:rPr>
              <a:t>Learning Specialist</a:t>
            </a:r>
            <a:endParaRPr>
              <a:solidFill>
                <a:schemeClr val="lt1"/>
              </a:solidFill>
              <a:latin typeface="Questrial"/>
              <a:ea typeface="Questrial"/>
              <a:cs typeface="Questrial"/>
              <a:sym typeface="Questrial"/>
            </a:endParaRPr>
          </a:p>
        </p:txBody>
      </p:sp>
      <p:sp>
        <p:nvSpPr>
          <p:cNvPr id="136" name="Google Shape;136;p15"/>
          <p:cNvSpPr txBox="1"/>
          <p:nvPr/>
        </p:nvSpPr>
        <p:spPr>
          <a:xfrm>
            <a:off x="4611588" y="3304500"/>
            <a:ext cx="20802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Shannon Smith</a:t>
            </a:r>
            <a:endParaRPr sz="1600">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2"/>
              </a:buClr>
              <a:buSzPts val="2400"/>
              <a:buFont typeface="Arial"/>
              <a:buNone/>
            </a:pPr>
            <a:r>
              <a:rPr lang="en-AU">
                <a:solidFill>
                  <a:schemeClr val="lt1"/>
                </a:solidFill>
                <a:latin typeface="Questrial"/>
                <a:ea typeface="Questrial"/>
                <a:cs typeface="Questrial"/>
                <a:sym typeface="Questrial"/>
              </a:rPr>
              <a:t>Leading Teacher</a:t>
            </a:r>
            <a:endParaRPr>
              <a:solidFill>
                <a:schemeClr val="lt1"/>
              </a:solidFill>
              <a:latin typeface="Questrial"/>
              <a:ea typeface="Questrial"/>
              <a:cs typeface="Questrial"/>
              <a:sym typeface="Questrial"/>
            </a:endParaRPr>
          </a:p>
        </p:txBody>
      </p:sp>
      <p:sp>
        <p:nvSpPr>
          <p:cNvPr id="137" name="Google Shape;137;p15"/>
          <p:cNvSpPr txBox="1"/>
          <p:nvPr/>
        </p:nvSpPr>
        <p:spPr>
          <a:xfrm>
            <a:off x="5625535" y="5910825"/>
            <a:ext cx="22791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Simone Smakman</a:t>
            </a:r>
            <a:endParaRPr sz="1600">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2"/>
              </a:buClr>
              <a:buSzPts val="2400"/>
              <a:buFont typeface="Arial"/>
              <a:buNone/>
            </a:pPr>
            <a:r>
              <a:rPr lang="en-AU">
                <a:solidFill>
                  <a:schemeClr val="lt1"/>
                </a:solidFill>
                <a:latin typeface="Questrial"/>
                <a:ea typeface="Questrial"/>
                <a:cs typeface="Questrial"/>
                <a:sym typeface="Questrial"/>
              </a:rPr>
              <a:t>Year 9 Coordinator</a:t>
            </a:r>
            <a:endParaRPr>
              <a:solidFill>
                <a:schemeClr val="lt1"/>
              </a:solidFill>
              <a:latin typeface="Questrial"/>
              <a:ea typeface="Questrial"/>
              <a:cs typeface="Questrial"/>
              <a:sym typeface="Questrial"/>
            </a:endParaRPr>
          </a:p>
        </p:txBody>
      </p:sp>
      <p:sp>
        <p:nvSpPr>
          <p:cNvPr id="138" name="Google Shape;138;p15"/>
          <p:cNvSpPr txBox="1"/>
          <p:nvPr/>
        </p:nvSpPr>
        <p:spPr>
          <a:xfrm>
            <a:off x="1875888" y="5910814"/>
            <a:ext cx="20802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Suzie Silveira</a:t>
            </a:r>
            <a:endParaRPr sz="1600">
              <a:solidFill>
                <a:schemeClr val="lt1"/>
              </a:solidFill>
              <a:latin typeface="Questrial"/>
              <a:ea typeface="Questrial"/>
              <a:cs typeface="Questrial"/>
              <a:sym typeface="Questrial"/>
            </a:endParaRPr>
          </a:p>
          <a:p>
            <a:pPr indent="0" lvl="0" marL="0" rtl="0" algn="ctr">
              <a:lnSpc>
                <a:spcPct val="115000"/>
              </a:lnSpc>
              <a:spcBef>
                <a:spcPts val="0"/>
              </a:spcBef>
              <a:spcAft>
                <a:spcPts val="0"/>
              </a:spcAft>
              <a:buClr>
                <a:schemeClr val="dk2"/>
              </a:buClr>
              <a:buSzPts val="2400"/>
              <a:buFont typeface="Arial"/>
              <a:buNone/>
            </a:pPr>
            <a:r>
              <a:rPr lang="en-AU">
                <a:solidFill>
                  <a:schemeClr val="lt1"/>
                </a:solidFill>
                <a:latin typeface="Questrial"/>
                <a:ea typeface="Questrial"/>
                <a:cs typeface="Questrial"/>
                <a:sym typeface="Questrial"/>
              </a:rPr>
              <a:t>Year 8 Coordinator</a:t>
            </a:r>
            <a:endParaRPr sz="1600">
              <a:solidFill>
                <a:schemeClr val="lt1"/>
              </a:solidFill>
              <a:latin typeface="Questrial"/>
              <a:ea typeface="Questrial"/>
              <a:cs typeface="Questrial"/>
              <a:sym typeface="Questrial"/>
            </a:endParaRPr>
          </a:p>
        </p:txBody>
      </p:sp>
      <p:pic>
        <p:nvPicPr>
          <p:cNvPr id="139" name="Google Shape;139;p15" title="Marg.jfif"/>
          <p:cNvPicPr preferRelativeResize="0"/>
          <p:nvPr/>
        </p:nvPicPr>
        <p:blipFill rotWithShape="1">
          <a:blip r:embed="rId9">
            <a:alphaModFix/>
          </a:blip>
          <a:srcRect b="11354" l="0" r="0" t="11354"/>
          <a:stretch/>
        </p:blipFill>
        <p:spPr>
          <a:xfrm>
            <a:off x="6994053" y="1694806"/>
            <a:ext cx="1644300" cy="1644300"/>
          </a:xfrm>
          <a:prstGeom prst="ellipse">
            <a:avLst/>
          </a:prstGeom>
          <a:noFill/>
          <a:ln>
            <a:noFill/>
          </a:ln>
        </p:spPr>
      </p:pic>
      <p:sp>
        <p:nvSpPr>
          <p:cNvPr id="140" name="Google Shape;140;p15"/>
          <p:cNvSpPr txBox="1"/>
          <p:nvPr/>
        </p:nvSpPr>
        <p:spPr>
          <a:xfrm>
            <a:off x="6776113" y="3304675"/>
            <a:ext cx="20802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Marg Keatley</a:t>
            </a:r>
            <a:endParaRPr sz="1600">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2"/>
              </a:buClr>
              <a:buSzPts val="2400"/>
              <a:buFont typeface="Arial"/>
              <a:buNone/>
            </a:pPr>
            <a:r>
              <a:rPr lang="en-AU" sz="1300">
                <a:solidFill>
                  <a:schemeClr val="lt1"/>
                </a:solidFill>
                <a:latin typeface="Questrial"/>
                <a:ea typeface="Questrial"/>
                <a:cs typeface="Questrial"/>
                <a:sym typeface="Questrial"/>
              </a:rPr>
              <a:t>Head of Wellbeing Team</a:t>
            </a:r>
            <a:endParaRPr sz="1300">
              <a:solidFill>
                <a:schemeClr val="lt1"/>
              </a:solidFill>
              <a:latin typeface="Questrial"/>
              <a:ea typeface="Questrial"/>
              <a:cs typeface="Questrial"/>
              <a:sym typeface="Questrial"/>
            </a:endParaRPr>
          </a:p>
        </p:txBody>
      </p:sp>
      <p:sp>
        <p:nvSpPr>
          <p:cNvPr id="141" name="Google Shape;141;p15"/>
          <p:cNvSpPr txBox="1"/>
          <p:nvPr/>
        </p:nvSpPr>
        <p:spPr>
          <a:xfrm>
            <a:off x="3794261" y="5910835"/>
            <a:ext cx="20802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Raman Sidhu</a:t>
            </a:r>
            <a:endParaRPr sz="1600">
              <a:solidFill>
                <a:schemeClr val="lt1"/>
              </a:solidFill>
              <a:latin typeface="Questrial"/>
              <a:ea typeface="Questrial"/>
              <a:cs typeface="Questrial"/>
              <a:sym typeface="Questrial"/>
            </a:endParaRPr>
          </a:p>
          <a:p>
            <a:pPr indent="0" lvl="0" marL="0" rtl="0" algn="ctr">
              <a:lnSpc>
                <a:spcPct val="115000"/>
              </a:lnSpc>
              <a:spcBef>
                <a:spcPts val="0"/>
              </a:spcBef>
              <a:spcAft>
                <a:spcPts val="0"/>
              </a:spcAft>
              <a:buClr>
                <a:schemeClr val="dk2"/>
              </a:buClr>
              <a:buSzPts val="2400"/>
              <a:buFont typeface="Arial"/>
              <a:buNone/>
            </a:pPr>
            <a:r>
              <a:rPr lang="en-AU">
                <a:solidFill>
                  <a:schemeClr val="lt1"/>
                </a:solidFill>
                <a:latin typeface="Questrial"/>
                <a:ea typeface="Questrial"/>
                <a:cs typeface="Questrial"/>
                <a:sym typeface="Questrial"/>
              </a:rPr>
              <a:t>Year 8 Coordinator</a:t>
            </a:r>
            <a:endParaRPr sz="1600">
              <a:solidFill>
                <a:schemeClr val="lt1"/>
              </a:solidFill>
              <a:latin typeface="Questrial"/>
              <a:ea typeface="Questrial"/>
              <a:cs typeface="Questrial"/>
              <a:sym typeface="Questrial"/>
            </a:endParaRPr>
          </a:p>
        </p:txBody>
      </p:sp>
      <p:sp>
        <p:nvSpPr>
          <p:cNvPr id="142" name="Google Shape;142;p15"/>
          <p:cNvSpPr txBox="1"/>
          <p:nvPr/>
        </p:nvSpPr>
        <p:spPr>
          <a:xfrm>
            <a:off x="0" y="5910825"/>
            <a:ext cx="20802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Alisha Johnson</a:t>
            </a:r>
            <a:endParaRPr sz="1600">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2"/>
              </a:buClr>
              <a:buSzPts val="2400"/>
              <a:buFont typeface="Arial"/>
              <a:buNone/>
            </a:pPr>
            <a:r>
              <a:rPr lang="en-AU" sz="1300">
                <a:solidFill>
                  <a:schemeClr val="lt1"/>
                </a:solidFill>
                <a:latin typeface="Questrial"/>
                <a:ea typeface="Questrial"/>
                <a:cs typeface="Questrial"/>
                <a:sym typeface="Questrial"/>
              </a:rPr>
              <a:t>Year 7 Coordinator</a:t>
            </a:r>
            <a:endParaRPr sz="1300">
              <a:solidFill>
                <a:schemeClr val="lt1"/>
              </a:solidFill>
              <a:latin typeface="Questrial"/>
              <a:ea typeface="Questrial"/>
              <a:cs typeface="Questrial"/>
              <a:sym typeface="Questrial"/>
            </a:endParaRPr>
          </a:p>
        </p:txBody>
      </p:sp>
      <p:pic>
        <p:nvPicPr>
          <p:cNvPr id="143" name="Google Shape;143;p15"/>
          <p:cNvPicPr preferRelativeResize="0"/>
          <p:nvPr/>
        </p:nvPicPr>
        <p:blipFill rotWithShape="1">
          <a:blip r:embed="rId10">
            <a:alphaModFix/>
          </a:blip>
          <a:srcRect b="11844" l="0" r="0" t="7197"/>
          <a:stretch/>
        </p:blipFill>
        <p:spPr>
          <a:xfrm>
            <a:off x="357637" y="4275592"/>
            <a:ext cx="1451400" cy="1520100"/>
          </a:xfrm>
          <a:prstGeom prst="ellipse">
            <a:avLst/>
          </a:prstGeom>
          <a:noFill/>
          <a:ln>
            <a:noFill/>
          </a:ln>
        </p:spPr>
      </p:pic>
      <p:pic>
        <p:nvPicPr>
          <p:cNvPr id="144" name="Google Shape;144;p15"/>
          <p:cNvPicPr preferRelativeResize="0"/>
          <p:nvPr/>
        </p:nvPicPr>
        <p:blipFill rotWithShape="1">
          <a:blip r:embed="rId11">
            <a:alphaModFix/>
          </a:blip>
          <a:srcRect b="8207" l="0" r="0" t="10531"/>
          <a:stretch/>
        </p:blipFill>
        <p:spPr>
          <a:xfrm>
            <a:off x="4108650" y="4297381"/>
            <a:ext cx="1451400" cy="1525500"/>
          </a:xfrm>
          <a:prstGeom prst="ellipse">
            <a:avLst/>
          </a:prstGeom>
          <a:noFill/>
          <a:ln>
            <a:noFill/>
          </a:ln>
        </p:spPr>
      </p:pic>
      <p:sp>
        <p:nvSpPr>
          <p:cNvPr id="145" name="Google Shape;145;p15"/>
          <p:cNvSpPr txBox="1"/>
          <p:nvPr/>
        </p:nvSpPr>
        <p:spPr>
          <a:xfrm>
            <a:off x="7260935" y="5910825"/>
            <a:ext cx="22791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Jaycob Hickey</a:t>
            </a:r>
            <a:endParaRPr sz="1600">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2"/>
              </a:buClr>
              <a:buSzPts val="2400"/>
              <a:buFont typeface="Arial"/>
              <a:buNone/>
            </a:pPr>
            <a:r>
              <a:rPr lang="en-AU">
                <a:solidFill>
                  <a:schemeClr val="lt1"/>
                </a:solidFill>
                <a:latin typeface="Questrial"/>
                <a:ea typeface="Questrial"/>
                <a:cs typeface="Questrial"/>
                <a:sym typeface="Questrial"/>
              </a:rPr>
              <a:t>Year 9 Coordinator</a:t>
            </a:r>
            <a:endParaRPr>
              <a:solidFill>
                <a:schemeClr val="lt1"/>
              </a:solidFill>
              <a:latin typeface="Questrial"/>
              <a:ea typeface="Questrial"/>
              <a:cs typeface="Questrial"/>
              <a:sym typeface="Questrial"/>
            </a:endParaRPr>
          </a:p>
        </p:txBody>
      </p:sp>
      <p:pic>
        <p:nvPicPr>
          <p:cNvPr id="146" name="Google Shape;146;p15"/>
          <p:cNvPicPr preferRelativeResize="0"/>
          <p:nvPr/>
        </p:nvPicPr>
        <p:blipFill>
          <a:blip r:embed="rId12">
            <a:alphaModFix/>
          </a:blip>
          <a:stretch>
            <a:fillRect/>
          </a:stretch>
        </p:blipFill>
        <p:spPr>
          <a:xfrm>
            <a:off x="7399675" y="4371625"/>
            <a:ext cx="1644300" cy="1451100"/>
          </a:xfrm>
          <a:prstGeom prst="flowChartConnector">
            <a:avLst/>
          </a:prstGeom>
          <a:noFill/>
          <a:ln cap="flat" cmpd="sng" w="38100">
            <a:solidFill>
              <a:srgbClr val="00B050"/>
            </a:solidFill>
            <a:prstDash val="solid"/>
            <a:miter lim="8000"/>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42"/>
          <p:cNvSpPr/>
          <p:nvPr/>
        </p:nvSpPr>
        <p:spPr>
          <a:xfrm>
            <a:off x="0" y="1453035"/>
            <a:ext cx="9144000" cy="5405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0" name="Google Shape;530;p42"/>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1" name="Google Shape;531;p42"/>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457200" lvl="0" marL="1371600" marR="0" rtl="0" algn="r">
              <a:lnSpc>
                <a:spcPct val="100000"/>
              </a:lnSpc>
              <a:spcBef>
                <a:spcPts val="0"/>
              </a:spcBef>
              <a:spcAft>
                <a:spcPts val="0"/>
              </a:spcAft>
              <a:buClr>
                <a:schemeClr val="lt1"/>
              </a:buClr>
              <a:buSzPts val="4200"/>
              <a:buFont typeface="Questrial"/>
              <a:buNone/>
            </a:pPr>
            <a:r>
              <a:rPr b="1" lang="en-AU" sz="4200">
                <a:solidFill>
                  <a:schemeClr val="lt1"/>
                </a:solidFill>
                <a:latin typeface="Questrial"/>
                <a:ea typeface="Questrial"/>
                <a:cs typeface="Questrial"/>
                <a:sym typeface="Questrial"/>
              </a:rPr>
              <a:t>THE ARTS</a:t>
            </a:r>
            <a:endParaRPr b="1" i="0" sz="3600" u="none" cap="none" strike="noStrike">
              <a:solidFill>
                <a:schemeClr val="dk1"/>
              </a:solidFill>
              <a:latin typeface="Questrial"/>
              <a:ea typeface="Questrial"/>
              <a:cs typeface="Questrial"/>
              <a:sym typeface="Questrial"/>
            </a:endParaRPr>
          </a:p>
        </p:txBody>
      </p:sp>
      <p:pic>
        <p:nvPicPr>
          <p:cNvPr descr="Logo CC.png" id="532" name="Google Shape;532;p42"/>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533" name="Google Shape;533;p42"/>
          <p:cNvSpPr/>
          <p:nvPr/>
        </p:nvSpPr>
        <p:spPr>
          <a:xfrm>
            <a:off x="169075" y="1581150"/>
            <a:ext cx="8805900" cy="51246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457200" lvl="0" marL="0" marR="0" rtl="0" algn="l">
              <a:lnSpc>
                <a:spcPct val="100000"/>
              </a:lnSpc>
              <a:spcBef>
                <a:spcPts val="0"/>
              </a:spcBef>
              <a:spcAft>
                <a:spcPts val="0"/>
              </a:spcAft>
              <a:buClr>
                <a:srgbClr val="000000"/>
              </a:buClr>
              <a:buSzPts val="1800"/>
              <a:buFont typeface="Arial"/>
              <a:buNone/>
            </a:pPr>
            <a:r>
              <a:rPr b="1" i="0" lang="en-AU" sz="2000" u="sng" cap="none" strike="noStrike">
                <a:solidFill>
                  <a:srgbClr val="FFFFFF"/>
                </a:solidFill>
                <a:latin typeface="Questrial"/>
                <a:ea typeface="Questrial"/>
                <a:cs typeface="Questrial"/>
                <a:sym typeface="Questrial"/>
              </a:rPr>
              <a:t>Year 7</a:t>
            </a:r>
            <a:endParaRPr b="1" i="0" sz="2000" u="sng" cap="none" strike="noStrike">
              <a:solidFill>
                <a:srgbClr val="FFFFFF"/>
              </a:solidFill>
              <a:latin typeface="Questrial"/>
              <a:ea typeface="Questrial"/>
              <a:cs typeface="Questrial"/>
              <a:sym typeface="Questrial"/>
            </a:endParaRPr>
          </a:p>
          <a:p>
            <a:pPr indent="457200" lvl="0" marL="0" marR="0" rtl="0" algn="l">
              <a:lnSpc>
                <a:spcPct val="100000"/>
              </a:lnSpc>
              <a:spcBef>
                <a:spcPts val="0"/>
              </a:spcBef>
              <a:spcAft>
                <a:spcPts val="0"/>
              </a:spcAft>
              <a:buClr>
                <a:srgbClr val="000000"/>
              </a:buClr>
              <a:buSzPts val="1800"/>
              <a:buFont typeface="Arial"/>
              <a:buNone/>
            </a:pPr>
            <a:r>
              <a:rPr b="0" i="0" lang="en-AU" sz="2000" u="none" cap="none" strike="noStrike">
                <a:solidFill>
                  <a:srgbClr val="FFFFFF"/>
                </a:solidFill>
                <a:latin typeface="Questrial"/>
                <a:ea typeface="Questrial"/>
                <a:cs typeface="Questrial"/>
                <a:sym typeface="Questrial"/>
              </a:rPr>
              <a:t>Music/Drama</a:t>
            </a:r>
            <a:endParaRPr b="0" i="0" sz="2000" u="none" cap="none" strike="noStrike">
              <a:solidFill>
                <a:srgbClr val="FFFFFF"/>
              </a:solidFill>
              <a:latin typeface="Questrial"/>
              <a:ea typeface="Questrial"/>
              <a:cs typeface="Questrial"/>
              <a:sym typeface="Questrial"/>
            </a:endParaRPr>
          </a:p>
          <a:p>
            <a:pPr indent="457200" lvl="0" marL="0" marR="0" rtl="0" algn="l">
              <a:lnSpc>
                <a:spcPct val="100000"/>
              </a:lnSpc>
              <a:spcBef>
                <a:spcPts val="0"/>
              </a:spcBef>
              <a:spcAft>
                <a:spcPts val="0"/>
              </a:spcAft>
              <a:buClr>
                <a:srgbClr val="000000"/>
              </a:buClr>
              <a:buSzPts val="1800"/>
              <a:buFont typeface="Arial"/>
              <a:buNone/>
            </a:pPr>
            <a:r>
              <a:rPr b="0" i="0" lang="en-AU" sz="2000" u="none" cap="none" strike="noStrike">
                <a:solidFill>
                  <a:srgbClr val="FFFFFF"/>
                </a:solidFill>
                <a:latin typeface="Questrial"/>
                <a:ea typeface="Questrial"/>
                <a:cs typeface="Questrial"/>
                <a:sym typeface="Questrial"/>
              </a:rPr>
              <a:t>Visual Art</a:t>
            </a:r>
            <a:endParaRPr b="0" i="0" sz="2000" u="none" cap="none" strike="noStrike">
              <a:solidFill>
                <a:srgbClr val="FFFFFF"/>
              </a:solidFill>
              <a:latin typeface="Questrial"/>
              <a:ea typeface="Questrial"/>
              <a:cs typeface="Questrial"/>
              <a:sym typeface="Questrial"/>
            </a:endParaRPr>
          </a:p>
          <a:p>
            <a:pPr indent="457200" lvl="0" marL="0" marR="0" rtl="0" algn="l">
              <a:lnSpc>
                <a:spcPct val="100000"/>
              </a:lnSpc>
              <a:spcBef>
                <a:spcPts val="0"/>
              </a:spcBef>
              <a:spcAft>
                <a:spcPts val="0"/>
              </a:spcAft>
              <a:buClr>
                <a:srgbClr val="000000"/>
              </a:buClr>
              <a:buSzPts val="1800"/>
              <a:buFont typeface="Arial"/>
              <a:buNone/>
            </a:pPr>
            <a:r>
              <a:rPr b="0" i="0" lang="en-AU" sz="2000" u="none" cap="none" strike="noStrike">
                <a:solidFill>
                  <a:srgbClr val="FFFFFF"/>
                </a:solidFill>
                <a:latin typeface="Questrial"/>
                <a:ea typeface="Questrial"/>
                <a:cs typeface="Questrial"/>
                <a:sym typeface="Questrial"/>
              </a:rPr>
              <a:t>Visual Communication</a:t>
            </a:r>
            <a:endParaRPr b="0" i="0" sz="2000" u="none" cap="none" strike="noStrike">
              <a:solidFill>
                <a:srgbClr val="FFFFFF"/>
              </a:solidFill>
              <a:latin typeface="Questrial"/>
              <a:ea typeface="Questrial"/>
              <a:cs typeface="Questrial"/>
              <a:sym typeface="Questrial"/>
            </a:endParaRPr>
          </a:p>
          <a:p>
            <a:pPr indent="0" lvl="0" marL="0" marR="0" rtl="0" algn="l">
              <a:lnSpc>
                <a:spcPct val="100000"/>
              </a:lnSpc>
              <a:spcBef>
                <a:spcPts val="0"/>
              </a:spcBef>
              <a:spcAft>
                <a:spcPts val="0"/>
              </a:spcAft>
              <a:buClr>
                <a:srgbClr val="000000"/>
              </a:buClr>
              <a:buSzPts val="1800"/>
              <a:buFont typeface="Arial"/>
              <a:buNone/>
            </a:pPr>
            <a:r>
              <a:t/>
            </a:r>
            <a:endParaRPr b="1" i="0" sz="2000" u="sng" cap="none" strike="noStrike">
              <a:solidFill>
                <a:srgbClr val="FFFFFF"/>
              </a:solidFill>
              <a:latin typeface="Questrial"/>
              <a:ea typeface="Questrial"/>
              <a:cs typeface="Questrial"/>
              <a:sym typeface="Questrial"/>
            </a:endParaRPr>
          </a:p>
          <a:p>
            <a:pPr indent="457200" lvl="0" marL="0" marR="0" rtl="0" algn="l">
              <a:lnSpc>
                <a:spcPct val="100000"/>
              </a:lnSpc>
              <a:spcBef>
                <a:spcPts val="0"/>
              </a:spcBef>
              <a:spcAft>
                <a:spcPts val="0"/>
              </a:spcAft>
              <a:buClr>
                <a:schemeClr val="dk1"/>
              </a:buClr>
              <a:buSzPts val="1800"/>
              <a:buFont typeface="Arial"/>
              <a:buNone/>
            </a:pPr>
            <a:r>
              <a:rPr b="1" i="0" lang="en-AU" sz="2000" u="sng" cap="none" strike="noStrike">
                <a:solidFill>
                  <a:schemeClr val="lt1"/>
                </a:solidFill>
                <a:latin typeface="Questrial"/>
                <a:ea typeface="Questrial"/>
                <a:cs typeface="Questrial"/>
                <a:sym typeface="Questrial"/>
              </a:rPr>
              <a:t>Year 8</a:t>
            </a:r>
            <a:endParaRPr b="1" i="0" sz="2000" u="sng" cap="none" strike="noStrike">
              <a:solidFill>
                <a:schemeClr val="lt1"/>
              </a:solidFill>
              <a:latin typeface="Questrial"/>
              <a:ea typeface="Questrial"/>
              <a:cs typeface="Questrial"/>
              <a:sym typeface="Questrial"/>
            </a:endParaRPr>
          </a:p>
          <a:p>
            <a:pPr indent="457200" lvl="0" marL="0" marR="0" rtl="0" algn="l">
              <a:lnSpc>
                <a:spcPct val="100000"/>
              </a:lnSpc>
              <a:spcBef>
                <a:spcPts val="0"/>
              </a:spcBef>
              <a:spcAft>
                <a:spcPts val="0"/>
              </a:spcAft>
              <a:buClr>
                <a:schemeClr val="dk1"/>
              </a:buClr>
              <a:buSzPts val="1800"/>
              <a:buFont typeface="Arial"/>
              <a:buNone/>
            </a:pPr>
            <a:r>
              <a:rPr b="0" i="0" lang="en-AU" sz="2000" u="none" cap="none" strike="noStrike">
                <a:solidFill>
                  <a:schemeClr val="lt1"/>
                </a:solidFill>
                <a:latin typeface="Questrial"/>
                <a:ea typeface="Questrial"/>
                <a:cs typeface="Questrial"/>
                <a:sym typeface="Questrial"/>
              </a:rPr>
              <a:t>Music/Drama</a:t>
            </a:r>
            <a:endParaRPr b="0" i="0" sz="2000" u="none" cap="none" strike="noStrike">
              <a:solidFill>
                <a:schemeClr val="lt1"/>
              </a:solidFill>
              <a:latin typeface="Questrial"/>
              <a:ea typeface="Questrial"/>
              <a:cs typeface="Questrial"/>
              <a:sym typeface="Questrial"/>
            </a:endParaRPr>
          </a:p>
          <a:p>
            <a:pPr indent="457200" lvl="0" marL="0" marR="0" rtl="0" algn="l">
              <a:lnSpc>
                <a:spcPct val="100000"/>
              </a:lnSpc>
              <a:spcBef>
                <a:spcPts val="0"/>
              </a:spcBef>
              <a:spcAft>
                <a:spcPts val="0"/>
              </a:spcAft>
              <a:buClr>
                <a:schemeClr val="dk1"/>
              </a:buClr>
              <a:buSzPts val="1800"/>
              <a:buFont typeface="Arial"/>
              <a:buNone/>
            </a:pPr>
            <a:r>
              <a:rPr b="0" i="0" lang="en-AU" sz="2000" u="none" cap="none" strike="noStrike">
                <a:solidFill>
                  <a:schemeClr val="lt1"/>
                </a:solidFill>
                <a:latin typeface="Questrial"/>
                <a:ea typeface="Questrial"/>
                <a:cs typeface="Questrial"/>
                <a:sym typeface="Questrial"/>
              </a:rPr>
              <a:t>Visual Art</a:t>
            </a:r>
            <a:endParaRPr b="0" i="0" sz="2000" u="none" cap="none" strike="noStrike">
              <a:solidFill>
                <a:schemeClr val="lt1"/>
              </a:solidFill>
              <a:latin typeface="Questrial"/>
              <a:ea typeface="Questrial"/>
              <a:cs typeface="Questrial"/>
              <a:sym typeface="Questrial"/>
            </a:endParaRPr>
          </a:p>
          <a:p>
            <a:pPr indent="457200" lvl="0" marL="0" marR="0" rtl="0" algn="l">
              <a:lnSpc>
                <a:spcPct val="100000"/>
              </a:lnSpc>
              <a:spcBef>
                <a:spcPts val="0"/>
              </a:spcBef>
              <a:spcAft>
                <a:spcPts val="0"/>
              </a:spcAft>
              <a:buClr>
                <a:schemeClr val="dk1"/>
              </a:buClr>
              <a:buSzPts val="1800"/>
              <a:buFont typeface="Arial"/>
              <a:buNone/>
            </a:pPr>
            <a:r>
              <a:rPr b="0" i="0" lang="en-AU" sz="2000" u="none" cap="none" strike="noStrike">
                <a:solidFill>
                  <a:schemeClr val="lt1"/>
                </a:solidFill>
                <a:latin typeface="Questrial"/>
                <a:ea typeface="Questrial"/>
                <a:cs typeface="Questrial"/>
                <a:sym typeface="Questrial"/>
              </a:rPr>
              <a:t>Media</a:t>
            </a:r>
            <a:endParaRPr b="0" i="0" sz="2000" u="none" cap="none" strike="noStrike">
              <a:solidFill>
                <a:schemeClr val="lt1"/>
              </a:solidFill>
              <a:latin typeface="Questrial"/>
              <a:ea typeface="Questrial"/>
              <a:cs typeface="Questrial"/>
              <a:sym typeface="Questrial"/>
            </a:endParaRPr>
          </a:p>
          <a:p>
            <a:pPr indent="0" lvl="0" marL="0" marR="0" rtl="0" algn="l">
              <a:lnSpc>
                <a:spcPct val="100000"/>
              </a:lnSpc>
              <a:spcBef>
                <a:spcPts val="0"/>
              </a:spcBef>
              <a:spcAft>
                <a:spcPts val="0"/>
              </a:spcAft>
              <a:buClr>
                <a:schemeClr val="dk1"/>
              </a:buClr>
              <a:buSzPts val="1800"/>
              <a:buFont typeface="Arial"/>
              <a:buNone/>
            </a:pPr>
            <a:r>
              <a:t/>
            </a:r>
            <a:endParaRPr b="0" i="0" sz="2000" u="sng" cap="none" strike="noStrike">
              <a:solidFill>
                <a:schemeClr val="lt1"/>
              </a:solidFill>
              <a:latin typeface="Questrial"/>
              <a:ea typeface="Questrial"/>
              <a:cs typeface="Questrial"/>
              <a:sym typeface="Questrial"/>
            </a:endParaRPr>
          </a:p>
          <a:p>
            <a:pPr indent="457200" lvl="0" marL="0" marR="0" rtl="0" algn="l">
              <a:lnSpc>
                <a:spcPct val="100000"/>
              </a:lnSpc>
              <a:spcBef>
                <a:spcPts val="0"/>
              </a:spcBef>
              <a:spcAft>
                <a:spcPts val="0"/>
              </a:spcAft>
              <a:buClr>
                <a:schemeClr val="dk1"/>
              </a:buClr>
              <a:buSzPts val="1800"/>
              <a:buFont typeface="Arial"/>
              <a:buNone/>
            </a:pPr>
            <a:r>
              <a:rPr b="1" i="0" lang="en-AU" sz="2000" u="sng" cap="none" strike="noStrike">
                <a:solidFill>
                  <a:schemeClr val="lt1"/>
                </a:solidFill>
                <a:latin typeface="Questrial"/>
                <a:ea typeface="Questrial"/>
                <a:cs typeface="Questrial"/>
                <a:sym typeface="Questrial"/>
              </a:rPr>
              <a:t>Year 9</a:t>
            </a:r>
            <a:endParaRPr b="1" i="0" sz="2000" u="sng" cap="none" strike="noStrike">
              <a:solidFill>
                <a:schemeClr val="lt1"/>
              </a:solidFill>
              <a:latin typeface="Questrial"/>
              <a:ea typeface="Questrial"/>
              <a:cs typeface="Questrial"/>
              <a:sym typeface="Questrial"/>
            </a:endParaRPr>
          </a:p>
          <a:p>
            <a:pPr indent="0" lvl="0" marL="457200" marR="0" rtl="0" algn="l">
              <a:lnSpc>
                <a:spcPct val="100000"/>
              </a:lnSpc>
              <a:spcBef>
                <a:spcPts val="0"/>
              </a:spcBef>
              <a:spcAft>
                <a:spcPts val="0"/>
              </a:spcAft>
              <a:buClr>
                <a:srgbClr val="000000"/>
              </a:buClr>
              <a:buSzPts val="2000"/>
              <a:buFont typeface="Arial"/>
              <a:buNone/>
            </a:pPr>
            <a:r>
              <a:rPr b="0" i="0" lang="en-AU" sz="2000" u="none" cap="none" strike="noStrike">
                <a:solidFill>
                  <a:schemeClr val="lt1"/>
                </a:solidFill>
                <a:latin typeface="Questrial"/>
                <a:ea typeface="Questrial"/>
                <a:cs typeface="Questrial"/>
                <a:sym typeface="Questrial"/>
              </a:rPr>
              <a:t>Music</a:t>
            </a:r>
            <a:endParaRPr b="0" i="0" sz="2000" u="none" cap="none" strike="noStrike">
              <a:solidFill>
                <a:schemeClr val="lt1"/>
              </a:solidFill>
              <a:latin typeface="Questrial"/>
              <a:ea typeface="Questrial"/>
              <a:cs typeface="Questrial"/>
              <a:sym typeface="Questrial"/>
            </a:endParaRPr>
          </a:p>
          <a:p>
            <a:pPr indent="0" lvl="0" marL="457200" marR="0" rtl="0" algn="l">
              <a:lnSpc>
                <a:spcPct val="100000"/>
              </a:lnSpc>
              <a:spcBef>
                <a:spcPts val="0"/>
              </a:spcBef>
              <a:spcAft>
                <a:spcPts val="0"/>
              </a:spcAft>
              <a:buClr>
                <a:srgbClr val="000000"/>
              </a:buClr>
              <a:buSzPts val="2000"/>
              <a:buFont typeface="Arial"/>
              <a:buNone/>
            </a:pPr>
            <a:r>
              <a:rPr b="0" i="0" lang="en-AU" sz="2000" u="none" cap="none" strike="noStrike">
                <a:solidFill>
                  <a:schemeClr val="lt1"/>
                </a:solidFill>
                <a:latin typeface="Questrial"/>
                <a:ea typeface="Questrial"/>
                <a:cs typeface="Questrial"/>
                <a:sym typeface="Questrial"/>
              </a:rPr>
              <a:t>Dance/Drama</a:t>
            </a:r>
            <a:endParaRPr b="0" i="0" sz="2000" u="none" cap="none" strike="noStrike">
              <a:solidFill>
                <a:schemeClr val="lt1"/>
              </a:solidFill>
              <a:latin typeface="Questrial"/>
              <a:ea typeface="Questrial"/>
              <a:cs typeface="Questrial"/>
              <a:sym typeface="Questrial"/>
            </a:endParaRPr>
          </a:p>
          <a:p>
            <a:pPr indent="0" lvl="0" marL="457200" marR="0" rtl="0" algn="l">
              <a:lnSpc>
                <a:spcPct val="100000"/>
              </a:lnSpc>
              <a:spcBef>
                <a:spcPts val="0"/>
              </a:spcBef>
              <a:spcAft>
                <a:spcPts val="0"/>
              </a:spcAft>
              <a:buClr>
                <a:srgbClr val="000000"/>
              </a:buClr>
              <a:buSzPts val="2000"/>
              <a:buFont typeface="Arial"/>
              <a:buNone/>
            </a:pPr>
            <a:r>
              <a:rPr b="0" i="0" lang="en-AU" sz="2000" u="none" cap="none" strike="noStrike">
                <a:solidFill>
                  <a:schemeClr val="lt1"/>
                </a:solidFill>
                <a:latin typeface="Questrial"/>
                <a:ea typeface="Questrial"/>
                <a:cs typeface="Questrial"/>
                <a:sym typeface="Questrial"/>
              </a:rPr>
              <a:t>Visual Art</a:t>
            </a:r>
            <a:endParaRPr b="0" i="0" sz="2000" u="none" cap="none" strike="noStrike">
              <a:solidFill>
                <a:schemeClr val="lt1"/>
              </a:solidFill>
              <a:latin typeface="Questrial"/>
              <a:ea typeface="Questrial"/>
              <a:cs typeface="Questrial"/>
              <a:sym typeface="Questrial"/>
            </a:endParaRPr>
          </a:p>
          <a:p>
            <a:pPr indent="0" lvl="0" marL="457200" marR="0" rtl="0" algn="l">
              <a:lnSpc>
                <a:spcPct val="100000"/>
              </a:lnSpc>
              <a:spcBef>
                <a:spcPts val="0"/>
              </a:spcBef>
              <a:spcAft>
                <a:spcPts val="0"/>
              </a:spcAft>
              <a:buClr>
                <a:srgbClr val="000000"/>
              </a:buClr>
              <a:buSzPts val="2000"/>
              <a:buFont typeface="Arial"/>
              <a:buNone/>
            </a:pPr>
            <a:r>
              <a:rPr b="0" i="0" lang="en-AU" sz="2000" u="none" cap="none" strike="noStrike">
                <a:solidFill>
                  <a:schemeClr val="lt1"/>
                </a:solidFill>
                <a:latin typeface="Questrial"/>
                <a:ea typeface="Questrial"/>
                <a:cs typeface="Questrial"/>
                <a:sym typeface="Questrial"/>
              </a:rPr>
              <a:t>Media</a:t>
            </a:r>
            <a:endParaRPr b="0" i="0" sz="2000" u="none" cap="none" strike="noStrike">
              <a:solidFill>
                <a:schemeClr val="lt1"/>
              </a:solidFill>
              <a:latin typeface="Questrial"/>
              <a:ea typeface="Questrial"/>
              <a:cs typeface="Questrial"/>
              <a:sym typeface="Questrial"/>
            </a:endParaRPr>
          </a:p>
          <a:p>
            <a:pPr indent="457200" lvl="0" marL="0" marR="0" rtl="0" algn="l">
              <a:lnSpc>
                <a:spcPct val="100000"/>
              </a:lnSpc>
              <a:spcBef>
                <a:spcPts val="0"/>
              </a:spcBef>
              <a:spcAft>
                <a:spcPts val="0"/>
              </a:spcAft>
              <a:buClr>
                <a:schemeClr val="dk1"/>
              </a:buClr>
              <a:buSzPts val="1800"/>
              <a:buFont typeface="Arial"/>
              <a:buNone/>
            </a:pPr>
            <a:r>
              <a:rPr b="0" i="0" lang="en-AU" sz="2000" u="none" cap="none" strike="noStrike">
                <a:solidFill>
                  <a:schemeClr val="lt1"/>
                </a:solidFill>
                <a:latin typeface="Questrial"/>
                <a:ea typeface="Questrial"/>
                <a:cs typeface="Questrial"/>
                <a:sym typeface="Questrial"/>
              </a:rPr>
              <a:t>Visual Communication</a:t>
            </a:r>
            <a:endParaRPr b="0" i="0" sz="1800" u="none" cap="none" strike="noStrike">
              <a:solidFill>
                <a:srgbClr val="FFFFFF"/>
              </a:solidFill>
              <a:latin typeface="Questrial"/>
              <a:ea typeface="Questrial"/>
              <a:cs typeface="Questrial"/>
              <a:sym typeface="Questrial"/>
            </a:endParaRPr>
          </a:p>
        </p:txBody>
      </p:sp>
      <p:pic>
        <p:nvPicPr>
          <p:cNvPr id="534" name="Google Shape;534;p42"/>
          <p:cNvPicPr preferRelativeResize="0"/>
          <p:nvPr/>
        </p:nvPicPr>
        <p:blipFill rotWithShape="1">
          <a:blip r:embed="rId4">
            <a:alphaModFix/>
          </a:blip>
          <a:srcRect b="17035" l="14792" r="37914" t="19632"/>
          <a:stretch/>
        </p:blipFill>
        <p:spPr>
          <a:xfrm>
            <a:off x="4336541" y="1753675"/>
            <a:ext cx="2973461" cy="2239925"/>
          </a:xfrm>
          <a:prstGeom prst="rect">
            <a:avLst/>
          </a:prstGeom>
          <a:noFill/>
          <a:ln cap="flat" cmpd="sng" w="38100">
            <a:solidFill>
              <a:schemeClr val="lt1"/>
            </a:solidFill>
            <a:prstDash val="solid"/>
            <a:miter lim="8000"/>
            <a:headEnd len="sm" w="sm" type="none"/>
            <a:tailEnd len="sm" w="sm" type="none"/>
          </a:ln>
        </p:spPr>
      </p:pic>
      <p:pic>
        <p:nvPicPr>
          <p:cNvPr id="535" name="Google Shape;535;p42"/>
          <p:cNvPicPr preferRelativeResize="0"/>
          <p:nvPr/>
        </p:nvPicPr>
        <p:blipFill rotWithShape="1">
          <a:blip r:embed="rId5">
            <a:alphaModFix/>
          </a:blip>
          <a:srcRect b="11901" l="25418" r="39372" t="31064"/>
          <a:stretch/>
        </p:blipFill>
        <p:spPr>
          <a:xfrm>
            <a:off x="4594225" y="4294375"/>
            <a:ext cx="2458099" cy="2239925"/>
          </a:xfrm>
          <a:prstGeom prst="rect">
            <a:avLst/>
          </a:prstGeom>
          <a:noFill/>
          <a:ln cap="flat" cmpd="sng" w="38100">
            <a:solidFill>
              <a:schemeClr val="lt1"/>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43"/>
          <p:cNvSpPr/>
          <p:nvPr/>
        </p:nvSpPr>
        <p:spPr>
          <a:xfrm>
            <a:off x="0" y="1453035"/>
            <a:ext cx="9144000" cy="5405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1" name="Google Shape;541;p43"/>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2" name="Google Shape;542;p43"/>
          <p:cNvSpPr txBox="1"/>
          <p:nvPr>
            <p:ph type="ctrTitle"/>
          </p:nvPr>
        </p:nvSpPr>
        <p:spPr>
          <a:xfrm>
            <a:off x="1405075" y="133050"/>
            <a:ext cx="7897200" cy="118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SzPts val="6000"/>
              <a:buNone/>
            </a:pPr>
            <a:r>
              <a:rPr b="1" i="0" lang="en-AU" sz="3900" u="none" cap="none" strike="noStrike">
                <a:solidFill>
                  <a:srgbClr val="FFFFFF"/>
                </a:solidFill>
                <a:latin typeface="Questrial"/>
                <a:ea typeface="Questrial"/>
                <a:cs typeface="Questrial"/>
                <a:sym typeface="Questrial"/>
              </a:rPr>
              <a:t>Physica</a:t>
            </a:r>
            <a:r>
              <a:rPr b="1" lang="en-AU" sz="3900">
                <a:solidFill>
                  <a:srgbClr val="FFFFFF"/>
                </a:solidFill>
                <a:latin typeface="Questrial"/>
                <a:ea typeface="Questrial"/>
                <a:cs typeface="Questrial"/>
                <a:sym typeface="Questrial"/>
              </a:rPr>
              <a:t>l Education &amp; Interschool Sports</a:t>
            </a:r>
            <a:endParaRPr b="1" i="0" sz="3900" u="none" cap="none" strike="noStrike">
              <a:solidFill>
                <a:srgbClr val="3D85C6"/>
              </a:solidFill>
              <a:latin typeface="Questrial"/>
              <a:ea typeface="Questrial"/>
              <a:cs typeface="Questrial"/>
              <a:sym typeface="Questrial"/>
            </a:endParaRPr>
          </a:p>
        </p:txBody>
      </p:sp>
      <p:sp>
        <p:nvSpPr>
          <p:cNvPr id="543" name="Google Shape;543;p43"/>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chemeClr val="dk1"/>
              </a:buClr>
              <a:buSzPts val="2400"/>
              <a:buFont typeface="Arial"/>
              <a:buNone/>
            </a:pPr>
            <a:r>
              <a:t/>
            </a:r>
            <a:endParaRPr b="1" i="0" sz="2100" u="none" cap="none" strike="noStrike">
              <a:solidFill>
                <a:schemeClr val="lt1"/>
              </a:solidFill>
              <a:latin typeface="Questrial"/>
              <a:ea typeface="Questrial"/>
              <a:cs typeface="Questrial"/>
              <a:sym typeface="Questrial"/>
            </a:endParaRPr>
          </a:p>
        </p:txBody>
      </p:sp>
      <p:sp>
        <p:nvSpPr>
          <p:cNvPr id="544" name="Google Shape;544;p43"/>
          <p:cNvSpPr txBox="1"/>
          <p:nvPr/>
        </p:nvSpPr>
        <p:spPr>
          <a:xfrm>
            <a:off x="169100" y="1605425"/>
            <a:ext cx="8805900" cy="9789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2"/>
              </a:buClr>
              <a:buSzPts val="1800"/>
              <a:buFont typeface="Noto Sans Symbols"/>
              <a:buNone/>
            </a:pPr>
            <a:r>
              <a:rPr b="1" i="0" lang="en-AU" sz="2200" u="none" cap="none" strike="noStrike">
                <a:solidFill>
                  <a:srgbClr val="FFFFFF"/>
                </a:solidFill>
                <a:latin typeface="Questrial"/>
                <a:ea typeface="Questrial"/>
                <a:cs typeface="Questrial"/>
                <a:sym typeface="Questrial"/>
              </a:rPr>
              <a:t> Each Week all 7-9 Classes have:</a:t>
            </a:r>
            <a:endParaRPr b="1" i="0" sz="2200" u="none" cap="none" strike="noStrike">
              <a:solidFill>
                <a:srgbClr val="000000"/>
              </a:solidFill>
              <a:latin typeface="Questrial"/>
              <a:ea typeface="Questrial"/>
              <a:cs typeface="Questrial"/>
              <a:sym typeface="Questrial"/>
            </a:endParaRPr>
          </a:p>
          <a:p>
            <a:pPr indent="-228600" lvl="0" marL="342900" marR="0" rtl="0" algn="just">
              <a:lnSpc>
                <a:spcPct val="115000"/>
              </a:lnSpc>
              <a:spcBef>
                <a:spcPts val="0"/>
              </a:spcBef>
              <a:spcAft>
                <a:spcPts val="0"/>
              </a:spcAft>
              <a:buClr>
                <a:schemeClr val="dk2"/>
              </a:buClr>
              <a:buSzPts val="1800"/>
              <a:buFont typeface="Arial"/>
              <a:buNone/>
            </a:pPr>
            <a:r>
              <a:rPr b="0" i="0" lang="en-AU" sz="2200" u="none" cap="none" strike="noStrike">
                <a:solidFill>
                  <a:srgbClr val="FFFFFF"/>
                </a:solidFill>
                <a:latin typeface="Questrial"/>
                <a:ea typeface="Questrial"/>
                <a:cs typeface="Questrial"/>
                <a:sym typeface="Questrial"/>
              </a:rPr>
              <a:t>100 mins PE Practical Sessions and Year 9s have 100 mins of theory.</a:t>
            </a:r>
            <a:endParaRPr b="0" i="0" sz="2200" u="none" cap="none" strike="noStrike">
              <a:solidFill>
                <a:srgbClr val="FFFFFF"/>
              </a:solidFill>
              <a:latin typeface="Questrial"/>
              <a:ea typeface="Questrial"/>
              <a:cs typeface="Questrial"/>
              <a:sym typeface="Questrial"/>
            </a:endParaRPr>
          </a:p>
        </p:txBody>
      </p:sp>
      <p:pic>
        <p:nvPicPr>
          <p:cNvPr descr="Logo CC.png" id="545" name="Google Shape;545;p43"/>
          <p:cNvPicPr preferRelativeResize="0"/>
          <p:nvPr/>
        </p:nvPicPr>
        <p:blipFill rotWithShape="1">
          <a:blip r:embed="rId3">
            <a:alphaModFix/>
          </a:blip>
          <a:srcRect b="0" l="0" r="0" t="0"/>
          <a:stretch/>
        </p:blipFill>
        <p:spPr>
          <a:xfrm>
            <a:off x="84655" y="90176"/>
            <a:ext cx="1320424" cy="788550"/>
          </a:xfrm>
          <a:prstGeom prst="rect">
            <a:avLst/>
          </a:prstGeom>
          <a:noFill/>
          <a:ln>
            <a:noFill/>
          </a:ln>
        </p:spPr>
      </p:pic>
      <p:graphicFrame>
        <p:nvGraphicFramePr>
          <p:cNvPr id="546" name="Google Shape;546;p43"/>
          <p:cNvGraphicFramePr/>
          <p:nvPr/>
        </p:nvGraphicFramePr>
        <p:xfrm>
          <a:off x="380813" y="2716613"/>
          <a:ext cx="3000000" cy="3000000"/>
        </p:xfrm>
        <a:graphic>
          <a:graphicData uri="http://schemas.openxmlformats.org/drawingml/2006/table">
            <a:tbl>
              <a:tblPr>
                <a:noFill/>
                <a:tableStyleId>{B13211D3-3BAD-4C9B-804F-33D5342C88BD}</a:tableStyleId>
              </a:tblPr>
              <a:tblGrid>
                <a:gridCol w="2794150"/>
                <a:gridCol w="2794150"/>
                <a:gridCol w="2794150"/>
              </a:tblGrid>
              <a:tr h="428975">
                <a:tc gridSpan="3">
                  <a:txBody>
                    <a:bodyPr/>
                    <a:lstStyle/>
                    <a:p>
                      <a:pPr indent="0" lvl="0" marL="0" marR="0" rtl="0" algn="ctr">
                        <a:lnSpc>
                          <a:spcPct val="115000"/>
                        </a:lnSpc>
                        <a:spcBef>
                          <a:spcPts val="0"/>
                        </a:spcBef>
                        <a:spcAft>
                          <a:spcPts val="0"/>
                        </a:spcAft>
                        <a:buClr>
                          <a:srgbClr val="000000"/>
                        </a:buClr>
                        <a:buSzPts val="2100"/>
                        <a:buFont typeface="Arial"/>
                        <a:buNone/>
                      </a:pPr>
                      <a:r>
                        <a:rPr b="1" lang="en-AU" sz="2100" u="none" cap="none" strike="noStrike">
                          <a:solidFill>
                            <a:schemeClr val="lt1"/>
                          </a:solidFill>
                          <a:latin typeface="Questrial"/>
                          <a:ea typeface="Questrial"/>
                          <a:cs typeface="Questrial"/>
                          <a:sym typeface="Questrial"/>
                        </a:rPr>
                        <a:t>Interschool Sports</a:t>
                      </a:r>
                      <a:endParaRPr b="1" sz="2200" u="none" cap="none" strike="noStrike">
                        <a:solidFill>
                          <a:schemeClr val="lt1"/>
                        </a:solidFill>
                        <a:latin typeface="Questrial"/>
                        <a:ea typeface="Questrial"/>
                        <a:cs typeface="Questrial"/>
                        <a:sym typeface="Questrial"/>
                      </a:endParaRPr>
                    </a:p>
                  </a:txBody>
                  <a:tcPr marT="91425" marB="91425" marR="91425" marL="91425"/>
                </a:tc>
                <a:tc hMerge="1"/>
                <a:tc hMerge="1"/>
              </a:tr>
              <a:tr h="1755600">
                <a:tc>
                  <a:txBody>
                    <a:bodyPr/>
                    <a:lstStyle/>
                    <a:p>
                      <a:pPr indent="0" lvl="0" marL="0" marR="0" rtl="0" algn="ctr">
                        <a:lnSpc>
                          <a:spcPct val="115000"/>
                        </a:lnSpc>
                        <a:spcBef>
                          <a:spcPts val="0"/>
                        </a:spcBef>
                        <a:spcAft>
                          <a:spcPts val="0"/>
                        </a:spcAft>
                        <a:buClr>
                          <a:schemeClr val="dk1"/>
                        </a:buClr>
                        <a:buSzPts val="2400"/>
                        <a:buFont typeface="Arial"/>
                        <a:buNone/>
                      </a:pPr>
                      <a:r>
                        <a:rPr lang="en-AU" sz="2200" u="none" cap="none" strike="noStrike">
                          <a:solidFill>
                            <a:schemeClr val="lt1"/>
                          </a:solidFill>
                          <a:latin typeface="Questrial"/>
                          <a:ea typeface="Questrial"/>
                          <a:cs typeface="Questrial"/>
                          <a:sym typeface="Questrial"/>
                        </a:rPr>
                        <a:t>basketball</a:t>
                      </a:r>
                      <a:endParaRPr sz="22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2400"/>
                        <a:buFont typeface="Arial"/>
                        <a:buNone/>
                      </a:pPr>
                      <a:r>
                        <a:rPr lang="en-AU" sz="2200" u="none" cap="none" strike="noStrike">
                          <a:solidFill>
                            <a:schemeClr val="lt1"/>
                          </a:solidFill>
                          <a:latin typeface="Questrial"/>
                          <a:ea typeface="Questrial"/>
                          <a:cs typeface="Questrial"/>
                          <a:sym typeface="Questrial"/>
                        </a:rPr>
                        <a:t>soccer</a:t>
                      </a:r>
                      <a:endParaRPr sz="22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2400"/>
                        <a:buFont typeface="Arial"/>
                        <a:buNone/>
                      </a:pPr>
                      <a:r>
                        <a:rPr lang="en-AU" sz="2200" u="none" cap="none" strike="noStrike">
                          <a:solidFill>
                            <a:schemeClr val="lt1"/>
                          </a:solidFill>
                          <a:latin typeface="Questrial"/>
                          <a:ea typeface="Questrial"/>
                          <a:cs typeface="Questrial"/>
                          <a:sym typeface="Questrial"/>
                        </a:rPr>
                        <a:t>netball</a:t>
                      </a:r>
                      <a:endParaRPr sz="22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2400"/>
                        <a:buFont typeface="Arial"/>
                        <a:buNone/>
                      </a:pPr>
                      <a:r>
                        <a:rPr lang="en-AU" sz="2200" u="none" cap="none" strike="noStrike">
                          <a:solidFill>
                            <a:schemeClr val="lt1"/>
                          </a:solidFill>
                          <a:latin typeface="Questrial"/>
                          <a:ea typeface="Questrial"/>
                          <a:cs typeface="Questrial"/>
                          <a:sym typeface="Questrial"/>
                        </a:rPr>
                        <a:t>football</a:t>
                      </a:r>
                      <a:endParaRPr sz="2200" u="none" cap="none" strike="noStrike">
                        <a:latin typeface="Questrial"/>
                        <a:ea typeface="Questrial"/>
                        <a:cs typeface="Questrial"/>
                        <a:sym typeface="Questrial"/>
                      </a:endParaRPr>
                    </a:p>
                  </a:txBody>
                  <a:tcPr marT="91425" marB="91425" marR="91425" marL="91425"/>
                </a:tc>
                <a:tc>
                  <a:txBody>
                    <a:bodyPr/>
                    <a:lstStyle/>
                    <a:p>
                      <a:pPr indent="0" lvl="0" marL="0" marR="0" rtl="0" algn="ctr">
                        <a:lnSpc>
                          <a:spcPct val="115000"/>
                        </a:lnSpc>
                        <a:spcBef>
                          <a:spcPts val="0"/>
                        </a:spcBef>
                        <a:spcAft>
                          <a:spcPts val="0"/>
                        </a:spcAft>
                        <a:buClr>
                          <a:schemeClr val="dk1"/>
                        </a:buClr>
                        <a:buSzPts val="2400"/>
                        <a:buFont typeface="Arial"/>
                        <a:buNone/>
                      </a:pPr>
                      <a:r>
                        <a:rPr lang="en-AU" sz="2200" u="none" cap="none" strike="noStrike">
                          <a:solidFill>
                            <a:schemeClr val="lt1"/>
                          </a:solidFill>
                          <a:latin typeface="Questrial"/>
                          <a:ea typeface="Questrial"/>
                          <a:cs typeface="Questrial"/>
                          <a:sym typeface="Questrial"/>
                        </a:rPr>
                        <a:t>cricket</a:t>
                      </a:r>
                      <a:endParaRPr sz="22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2400"/>
                        <a:buFont typeface="Arial"/>
                        <a:buNone/>
                      </a:pPr>
                      <a:r>
                        <a:rPr lang="en-AU" sz="2200" u="none" cap="none" strike="noStrike">
                          <a:solidFill>
                            <a:schemeClr val="lt1"/>
                          </a:solidFill>
                          <a:latin typeface="Questrial"/>
                          <a:ea typeface="Questrial"/>
                          <a:cs typeface="Questrial"/>
                          <a:sym typeface="Questrial"/>
                        </a:rPr>
                        <a:t>softball</a:t>
                      </a:r>
                      <a:endParaRPr sz="22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2400"/>
                        <a:buFont typeface="Arial"/>
                        <a:buNone/>
                      </a:pPr>
                      <a:r>
                        <a:rPr lang="en-AU" sz="2200" u="none" cap="none" strike="noStrike">
                          <a:solidFill>
                            <a:schemeClr val="lt1"/>
                          </a:solidFill>
                          <a:latin typeface="Questrial"/>
                          <a:ea typeface="Questrial"/>
                          <a:cs typeface="Questrial"/>
                          <a:sym typeface="Questrial"/>
                        </a:rPr>
                        <a:t>table tennis</a:t>
                      </a:r>
                      <a:endParaRPr sz="22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2400"/>
                        <a:buFont typeface="Arial"/>
                        <a:buNone/>
                      </a:pPr>
                      <a:r>
                        <a:rPr lang="en-AU" sz="2200" u="none" cap="none" strike="noStrike">
                          <a:solidFill>
                            <a:schemeClr val="lt1"/>
                          </a:solidFill>
                          <a:latin typeface="Questrial"/>
                          <a:ea typeface="Questrial"/>
                          <a:cs typeface="Questrial"/>
                          <a:sym typeface="Questrial"/>
                        </a:rPr>
                        <a:t>badminton</a:t>
                      </a:r>
                      <a:endParaRPr sz="2200" u="none" cap="none" strike="noStrike">
                        <a:latin typeface="Questrial"/>
                        <a:ea typeface="Questrial"/>
                        <a:cs typeface="Questrial"/>
                        <a:sym typeface="Questrial"/>
                      </a:endParaRPr>
                    </a:p>
                  </a:txBody>
                  <a:tcPr marT="91425" marB="91425" marR="91425" marL="91425"/>
                </a:tc>
                <a:tc>
                  <a:txBody>
                    <a:bodyPr/>
                    <a:lstStyle/>
                    <a:p>
                      <a:pPr indent="0" lvl="0" marL="0" marR="0" rtl="0" algn="ctr">
                        <a:lnSpc>
                          <a:spcPct val="115000"/>
                        </a:lnSpc>
                        <a:spcBef>
                          <a:spcPts val="0"/>
                        </a:spcBef>
                        <a:spcAft>
                          <a:spcPts val="0"/>
                        </a:spcAft>
                        <a:buClr>
                          <a:schemeClr val="dk1"/>
                        </a:buClr>
                        <a:buSzPts val="2400"/>
                        <a:buFont typeface="Arial"/>
                        <a:buNone/>
                      </a:pPr>
                      <a:r>
                        <a:rPr lang="en-AU" sz="2200" u="none" cap="none" strike="noStrike">
                          <a:solidFill>
                            <a:schemeClr val="lt1"/>
                          </a:solidFill>
                          <a:latin typeface="Questrial"/>
                          <a:ea typeface="Questrial"/>
                          <a:cs typeface="Questrial"/>
                          <a:sym typeface="Questrial"/>
                        </a:rPr>
                        <a:t>hockey </a:t>
                      </a:r>
                      <a:endParaRPr sz="22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2400"/>
                        <a:buFont typeface="Arial"/>
                        <a:buNone/>
                      </a:pPr>
                      <a:r>
                        <a:rPr lang="en-AU" sz="2200" u="none" cap="none" strike="noStrike">
                          <a:solidFill>
                            <a:schemeClr val="lt1"/>
                          </a:solidFill>
                          <a:latin typeface="Questrial"/>
                          <a:ea typeface="Questrial"/>
                          <a:cs typeface="Questrial"/>
                          <a:sym typeface="Questrial"/>
                        </a:rPr>
                        <a:t>cross country</a:t>
                      </a:r>
                      <a:endParaRPr sz="22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2200"/>
                        <a:buFont typeface="Arial"/>
                        <a:buNone/>
                      </a:pPr>
                      <a:r>
                        <a:rPr lang="en-AU" sz="2200" u="none" cap="none" strike="noStrike">
                          <a:solidFill>
                            <a:schemeClr val="lt1"/>
                          </a:solidFill>
                          <a:latin typeface="Questrial"/>
                          <a:ea typeface="Questrial"/>
                          <a:cs typeface="Questrial"/>
                          <a:sym typeface="Questrial"/>
                        </a:rPr>
                        <a:t>tennis</a:t>
                      </a:r>
                      <a:endParaRPr sz="22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2400"/>
                        <a:buFont typeface="Arial"/>
                        <a:buNone/>
                      </a:pPr>
                      <a:r>
                        <a:rPr lang="en-AU" sz="2200" u="none" cap="none" strike="noStrike">
                          <a:solidFill>
                            <a:schemeClr val="lt1"/>
                          </a:solidFill>
                          <a:latin typeface="Questrial"/>
                          <a:ea typeface="Questrial"/>
                          <a:cs typeface="Questrial"/>
                          <a:sym typeface="Questrial"/>
                        </a:rPr>
                        <a:t>volleyball</a:t>
                      </a:r>
                      <a:endParaRPr sz="2200" u="none" cap="none" strike="noStrike">
                        <a:latin typeface="Questrial"/>
                        <a:ea typeface="Questrial"/>
                        <a:cs typeface="Questrial"/>
                        <a:sym typeface="Questrial"/>
                      </a:endParaRPr>
                    </a:p>
                  </a:txBody>
                  <a:tcPr marT="91425" marB="91425" marR="91425" marL="91425"/>
                </a:tc>
              </a:tr>
            </a:tbl>
          </a:graphicData>
        </a:graphic>
      </p:graphicFrame>
      <p:pic>
        <p:nvPicPr>
          <p:cNvPr id="547" name="Google Shape;547;p43"/>
          <p:cNvPicPr preferRelativeResize="0"/>
          <p:nvPr/>
        </p:nvPicPr>
        <p:blipFill rotWithShape="1">
          <a:blip r:embed="rId4">
            <a:alphaModFix/>
          </a:blip>
          <a:srcRect b="0" l="0" r="0" t="0"/>
          <a:stretch/>
        </p:blipFill>
        <p:spPr>
          <a:xfrm>
            <a:off x="3261924" y="5107402"/>
            <a:ext cx="2707202" cy="1452900"/>
          </a:xfrm>
          <a:prstGeom prst="rect">
            <a:avLst/>
          </a:prstGeom>
          <a:noFill/>
          <a:ln cap="flat" cmpd="sng" w="19050">
            <a:solidFill>
              <a:schemeClr val="lt1"/>
            </a:solidFill>
            <a:prstDash val="solid"/>
            <a:round/>
            <a:headEnd len="sm" w="sm" type="none"/>
            <a:tailEnd len="sm" w="sm" type="none"/>
          </a:ln>
        </p:spPr>
      </p:pic>
      <p:pic>
        <p:nvPicPr>
          <p:cNvPr id="548" name="Google Shape;548;p43"/>
          <p:cNvPicPr preferRelativeResize="0"/>
          <p:nvPr/>
        </p:nvPicPr>
        <p:blipFill rotWithShape="1">
          <a:blip r:embed="rId5">
            <a:alphaModFix/>
          </a:blip>
          <a:srcRect b="0" l="0" r="0" t="0"/>
          <a:stretch/>
        </p:blipFill>
        <p:spPr>
          <a:xfrm>
            <a:off x="590717" y="5107400"/>
            <a:ext cx="2323763" cy="1452899"/>
          </a:xfrm>
          <a:prstGeom prst="rect">
            <a:avLst/>
          </a:prstGeom>
          <a:noFill/>
          <a:ln cap="flat" cmpd="sng" w="19050">
            <a:solidFill>
              <a:schemeClr val="lt1"/>
            </a:solidFill>
            <a:prstDash val="solid"/>
            <a:round/>
            <a:headEnd len="sm" w="sm" type="none"/>
            <a:tailEnd len="sm" w="sm" type="none"/>
          </a:ln>
        </p:spPr>
      </p:pic>
      <p:pic>
        <p:nvPicPr>
          <p:cNvPr id="549" name="Google Shape;549;p43"/>
          <p:cNvPicPr preferRelativeResize="0"/>
          <p:nvPr/>
        </p:nvPicPr>
        <p:blipFill rotWithShape="1">
          <a:blip r:embed="rId6">
            <a:alphaModFix/>
          </a:blip>
          <a:srcRect b="16296" l="33058" r="34370" t="33187"/>
          <a:stretch/>
        </p:blipFill>
        <p:spPr>
          <a:xfrm>
            <a:off x="6618912" y="5107388"/>
            <a:ext cx="1665298" cy="1452900"/>
          </a:xfrm>
          <a:prstGeom prst="rect">
            <a:avLst/>
          </a:prstGeom>
          <a:noFill/>
          <a:ln cap="flat" cmpd="sng" w="19050">
            <a:solidFill>
              <a:schemeClr val="lt1"/>
            </a:solidFill>
            <a:prstDash val="solid"/>
            <a:miter lim="8000"/>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44"/>
          <p:cNvSpPr/>
          <p:nvPr/>
        </p:nvSpPr>
        <p:spPr>
          <a:xfrm>
            <a:off x="0" y="1453016"/>
            <a:ext cx="9144000" cy="25329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5" name="Google Shape;555;p44"/>
          <p:cNvSpPr/>
          <p:nvPr/>
        </p:nvSpPr>
        <p:spPr>
          <a:xfrm>
            <a:off x="0" y="3986011"/>
            <a:ext cx="9144000" cy="287190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6" name="Google Shape;556;p44"/>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7" name="Google Shape;557;p44"/>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Clr>
                <a:schemeClr val="dk1"/>
              </a:buClr>
              <a:buSzPts val="4200"/>
              <a:buFont typeface="Arial"/>
              <a:buNone/>
            </a:pPr>
            <a:r>
              <a:rPr b="1" lang="en-AU" sz="3600">
                <a:solidFill>
                  <a:schemeClr val="lt1"/>
                </a:solidFill>
                <a:latin typeface="Questrial"/>
                <a:ea typeface="Questrial"/>
                <a:cs typeface="Questrial"/>
                <a:sym typeface="Questrial"/>
              </a:rPr>
              <a:t>EXTRACURRICULAR ACTIVITIES</a:t>
            </a:r>
            <a:endParaRPr b="1" i="0" sz="3000" u="none" cap="none" strike="noStrike">
              <a:solidFill>
                <a:schemeClr val="dk1"/>
              </a:solidFill>
              <a:latin typeface="Questrial"/>
              <a:ea typeface="Questrial"/>
              <a:cs typeface="Questrial"/>
              <a:sym typeface="Questrial"/>
            </a:endParaRPr>
          </a:p>
        </p:txBody>
      </p:sp>
      <p:pic>
        <p:nvPicPr>
          <p:cNvPr descr="Logo CC.png" id="558" name="Google Shape;558;p44"/>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559" name="Google Shape;559;p44"/>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0" name="Google Shape;560;p44"/>
          <p:cNvSpPr/>
          <p:nvPr/>
        </p:nvSpPr>
        <p:spPr>
          <a:xfrm>
            <a:off x="273550" y="1605425"/>
            <a:ext cx="8547000" cy="8130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2400"/>
              <a:buFont typeface="Arial"/>
              <a:buNone/>
            </a:pPr>
            <a:r>
              <a:rPr b="1" i="0" lang="en-AU" sz="2600" u="none" cap="none" strike="noStrike">
                <a:solidFill>
                  <a:srgbClr val="FFFFFF"/>
                </a:solidFill>
                <a:latin typeface="Questrial"/>
                <a:ea typeface="Questrial"/>
                <a:cs typeface="Questrial"/>
                <a:sym typeface="Questrial"/>
              </a:rPr>
              <a:t>PROGRAMS AND EVENTS BEYOND THE CURRICULUM</a:t>
            </a:r>
            <a:endParaRPr b="1" i="0" sz="2600" u="none" cap="none" strike="noStrike">
              <a:solidFill>
                <a:srgbClr val="FFFFFF"/>
              </a:solidFill>
              <a:latin typeface="Questrial"/>
              <a:ea typeface="Questrial"/>
              <a:cs typeface="Questrial"/>
              <a:sym typeface="Questrial"/>
            </a:endParaRPr>
          </a:p>
        </p:txBody>
      </p:sp>
      <p:sp>
        <p:nvSpPr>
          <p:cNvPr id="561" name="Google Shape;561;p44"/>
          <p:cNvSpPr txBox="1"/>
          <p:nvPr/>
        </p:nvSpPr>
        <p:spPr>
          <a:xfrm>
            <a:off x="423125" y="3986000"/>
            <a:ext cx="8347500" cy="26853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0" i="0" lang="en-AU" sz="1900" u="none" cap="none" strike="noStrike">
                <a:solidFill>
                  <a:srgbClr val="FFFFFF"/>
                </a:solidFill>
                <a:latin typeface="Questrial"/>
                <a:ea typeface="Questrial"/>
                <a:cs typeface="Questrial"/>
                <a:sym typeface="Questrial"/>
              </a:rPr>
              <a:t>The Swimming and Athletics carnivals </a:t>
            </a:r>
            <a:endParaRPr b="0" i="0" sz="2600" u="none" cap="none" strike="noStrike">
              <a:solidFill>
                <a:srgbClr val="FFFFFF"/>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1100"/>
              <a:buFont typeface="Arial"/>
              <a:buNone/>
            </a:pPr>
            <a:r>
              <a:rPr b="0" i="0" lang="en-AU" sz="1900" u="none" cap="none" strike="noStrike">
                <a:solidFill>
                  <a:schemeClr val="lt1"/>
                </a:solidFill>
                <a:latin typeface="Questrial"/>
                <a:ea typeface="Questrial"/>
                <a:cs typeface="Questrial"/>
                <a:sym typeface="Questrial"/>
              </a:rPr>
              <a:t>Lunchtime clubs (e.g. Book club, Gaming club, </a:t>
            </a:r>
            <a:r>
              <a:rPr lang="en-AU" sz="1900">
                <a:solidFill>
                  <a:schemeClr val="lt1"/>
                </a:solidFill>
                <a:latin typeface="Questrial"/>
                <a:ea typeface="Questrial"/>
                <a:cs typeface="Questrial"/>
                <a:sym typeface="Questrial"/>
              </a:rPr>
              <a:t>Arts and Crafts</a:t>
            </a:r>
            <a:r>
              <a:rPr b="0" i="0" lang="en-AU" sz="1900" u="none" cap="none" strike="noStrike">
                <a:solidFill>
                  <a:schemeClr val="lt1"/>
                </a:solidFill>
                <a:latin typeface="Questrial"/>
                <a:ea typeface="Questrial"/>
                <a:cs typeface="Questrial"/>
                <a:sym typeface="Questrial"/>
              </a:rPr>
              <a:t>)</a:t>
            </a:r>
            <a:endParaRPr b="0" i="0" sz="19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1100"/>
              <a:buFont typeface="Arial"/>
              <a:buNone/>
            </a:pPr>
            <a:r>
              <a:rPr b="0" i="0" lang="en-AU" sz="1900" u="none" cap="none" strike="noStrike">
                <a:solidFill>
                  <a:schemeClr val="lt1"/>
                </a:solidFill>
                <a:latin typeface="Questrial"/>
                <a:ea typeface="Questrial"/>
                <a:cs typeface="Questrial"/>
                <a:sym typeface="Questrial"/>
              </a:rPr>
              <a:t>Student leadership</a:t>
            </a:r>
            <a:endParaRPr b="0" i="0" sz="1500" u="none" cap="none" strike="noStrike">
              <a:solidFill>
                <a:schemeClr val="dk1"/>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1100"/>
              <a:buFont typeface="Arial"/>
              <a:buNone/>
            </a:pPr>
            <a:r>
              <a:rPr b="0" i="0" lang="en-AU" sz="1900" u="none" cap="none" strike="noStrike">
                <a:solidFill>
                  <a:schemeClr val="lt1"/>
                </a:solidFill>
                <a:latin typeface="Questrial"/>
                <a:ea typeface="Questrial"/>
                <a:cs typeface="Questrial"/>
                <a:sym typeface="Questrial"/>
              </a:rPr>
              <a:t>Breakfast club</a:t>
            </a:r>
            <a:endParaRPr b="0" i="0" sz="19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1"/>
              </a:buClr>
              <a:buSzPts val="1100"/>
              <a:buFont typeface="Arial"/>
              <a:buNone/>
            </a:pPr>
            <a:r>
              <a:rPr b="0" i="0" lang="en-AU" sz="1900" u="none" cap="none" strike="noStrike">
                <a:solidFill>
                  <a:schemeClr val="lt1"/>
                </a:solidFill>
                <a:latin typeface="Questrial"/>
                <a:ea typeface="Questrial"/>
                <a:cs typeface="Questrial"/>
                <a:sym typeface="Questrial"/>
              </a:rPr>
              <a:t>Instrumental music program</a:t>
            </a:r>
            <a:endParaRPr b="0" i="0" sz="19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800"/>
              <a:buFont typeface="Arial"/>
              <a:buNone/>
            </a:pPr>
            <a:r>
              <a:rPr b="0" i="0" lang="en-AU" sz="1900" u="none" cap="none" strike="noStrike">
                <a:solidFill>
                  <a:schemeClr val="lt1"/>
                </a:solidFill>
                <a:latin typeface="Questrial"/>
                <a:ea typeface="Questrial"/>
                <a:cs typeface="Questrial"/>
                <a:sym typeface="Questrial"/>
              </a:rPr>
              <a:t>Maths &amp; Science talent quest</a:t>
            </a:r>
            <a:endParaRPr b="0" i="0" sz="19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800"/>
              <a:buFont typeface="Arial"/>
              <a:buNone/>
            </a:pPr>
            <a:r>
              <a:rPr b="0" i="0" lang="en-AU" sz="1900" u="none" cap="none" strike="noStrike">
                <a:solidFill>
                  <a:schemeClr val="lt1"/>
                </a:solidFill>
                <a:latin typeface="Questrial"/>
                <a:ea typeface="Questrial"/>
                <a:cs typeface="Questrial"/>
                <a:sym typeface="Questrial"/>
              </a:rPr>
              <a:t>Victorian High-Ability Program</a:t>
            </a:r>
            <a:endParaRPr b="0" i="0" sz="1900" u="none" cap="none" strike="noStrike">
              <a:solidFill>
                <a:schemeClr val="lt1"/>
              </a:solidFill>
              <a:latin typeface="Questrial"/>
              <a:ea typeface="Questrial"/>
              <a:cs typeface="Questrial"/>
              <a:sym typeface="Questrial"/>
            </a:endParaRPr>
          </a:p>
        </p:txBody>
      </p:sp>
      <p:pic>
        <p:nvPicPr>
          <p:cNvPr descr="Hastings Buskers' Code of Practice – Love Hastings" id="562" name="Google Shape;562;p44"/>
          <p:cNvPicPr preferRelativeResize="0"/>
          <p:nvPr/>
        </p:nvPicPr>
        <p:blipFill rotWithShape="1">
          <a:blip r:embed="rId4">
            <a:alphaModFix/>
          </a:blip>
          <a:srcRect b="0" l="0" r="0" t="0"/>
          <a:stretch/>
        </p:blipFill>
        <p:spPr>
          <a:xfrm>
            <a:off x="640375" y="2286350"/>
            <a:ext cx="1582225" cy="1582225"/>
          </a:xfrm>
          <a:prstGeom prst="rect">
            <a:avLst/>
          </a:prstGeom>
          <a:noFill/>
          <a:ln>
            <a:noFill/>
          </a:ln>
        </p:spPr>
      </p:pic>
      <p:pic>
        <p:nvPicPr>
          <p:cNvPr descr="aec-image.png | Public Service Alliance of Canada" id="563" name="Google Shape;563;p44"/>
          <p:cNvPicPr preferRelativeResize="0"/>
          <p:nvPr/>
        </p:nvPicPr>
        <p:blipFill rotWithShape="1">
          <a:blip r:embed="rId5">
            <a:alphaModFix/>
          </a:blip>
          <a:srcRect b="0" l="0" r="0" t="0"/>
          <a:stretch/>
        </p:blipFill>
        <p:spPr>
          <a:xfrm>
            <a:off x="4627963" y="2214600"/>
            <a:ext cx="1753425" cy="1753425"/>
          </a:xfrm>
          <a:prstGeom prst="rect">
            <a:avLst/>
          </a:prstGeom>
          <a:noFill/>
          <a:ln>
            <a:noFill/>
          </a:ln>
        </p:spPr>
      </p:pic>
      <p:pic>
        <p:nvPicPr>
          <p:cNvPr descr="School, study, writing, examination, student, desk, man icon" id="564" name="Google Shape;564;p44"/>
          <p:cNvPicPr preferRelativeResize="0"/>
          <p:nvPr/>
        </p:nvPicPr>
        <p:blipFill rotWithShape="1">
          <a:blip r:embed="rId6">
            <a:alphaModFix/>
          </a:blip>
          <a:srcRect b="0" l="0" r="0" t="0"/>
          <a:stretch/>
        </p:blipFill>
        <p:spPr>
          <a:xfrm>
            <a:off x="7029400" y="2364800"/>
            <a:ext cx="1376412" cy="1453025"/>
          </a:xfrm>
          <a:prstGeom prst="rect">
            <a:avLst/>
          </a:prstGeom>
          <a:noFill/>
          <a:ln>
            <a:noFill/>
          </a:ln>
        </p:spPr>
      </p:pic>
      <p:pic>
        <p:nvPicPr>
          <p:cNvPr descr="File:Frank Twin Lakes Library System.png - Wikimedia Commons" id="565" name="Google Shape;565;p44"/>
          <p:cNvPicPr preferRelativeResize="0"/>
          <p:nvPr/>
        </p:nvPicPr>
        <p:blipFill rotWithShape="1">
          <a:blip r:embed="rId7">
            <a:alphaModFix/>
          </a:blip>
          <a:srcRect b="0" l="0" r="0" t="0"/>
          <a:stretch/>
        </p:blipFill>
        <p:spPr>
          <a:xfrm>
            <a:off x="2765075" y="2364800"/>
            <a:ext cx="1320425" cy="1425334"/>
          </a:xfrm>
          <a:prstGeom prst="rect">
            <a:avLst/>
          </a:prstGeom>
          <a:noFill/>
          <a:ln>
            <a:noFill/>
          </a:ln>
        </p:spPr>
      </p:pic>
      <p:sp>
        <p:nvSpPr>
          <p:cNvPr id="566" name="Google Shape;566;p44"/>
          <p:cNvSpPr/>
          <p:nvPr/>
        </p:nvSpPr>
        <p:spPr>
          <a:xfrm>
            <a:off x="163388" y="5139950"/>
            <a:ext cx="1839900" cy="1405500"/>
          </a:xfrm>
          <a:prstGeom prst="wedgeEllipseCallout">
            <a:avLst>
              <a:gd fmla="val 78756" name="adj1"/>
              <a:gd fmla="val -4488" name="adj2"/>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AU">
                <a:latin typeface="Questrial"/>
                <a:ea typeface="Questrial"/>
                <a:cs typeface="Questrial"/>
                <a:sym typeface="Questrial"/>
              </a:rPr>
              <a:t>Hear from our student leaders!</a:t>
            </a:r>
            <a:endParaRPr b="1">
              <a:latin typeface="Questrial"/>
              <a:ea typeface="Questrial"/>
              <a:cs typeface="Questrial"/>
              <a:sym typeface="Quest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45"/>
          <p:cNvSpPr/>
          <p:nvPr/>
        </p:nvSpPr>
        <p:spPr>
          <a:xfrm>
            <a:off x="0" y="1453016"/>
            <a:ext cx="9144000" cy="25329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2" name="Google Shape;572;p45"/>
          <p:cNvSpPr/>
          <p:nvPr/>
        </p:nvSpPr>
        <p:spPr>
          <a:xfrm>
            <a:off x="0" y="3986011"/>
            <a:ext cx="9144000" cy="287190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3" name="Google Shape;573;p45"/>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4" name="Google Shape;574;p45"/>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457200" lvl="0" marL="0" rtl="0" algn="r">
              <a:lnSpc>
                <a:spcPct val="115000"/>
              </a:lnSpc>
              <a:spcBef>
                <a:spcPts val="0"/>
              </a:spcBef>
              <a:spcAft>
                <a:spcPts val="0"/>
              </a:spcAft>
              <a:buClr>
                <a:schemeClr val="dk1"/>
              </a:buClr>
              <a:buSzPts val="4200"/>
              <a:buFont typeface="Arial"/>
              <a:buNone/>
            </a:pPr>
            <a:r>
              <a:rPr b="1" lang="en-AU" sz="4200">
                <a:solidFill>
                  <a:schemeClr val="lt1"/>
                </a:solidFill>
                <a:latin typeface="Questrial"/>
                <a:ea typeface="Questrial"/>
                <a:cs typeface="Questrial"/>
                <a:sym typeface="Questrial"/>
              </a:rPr>
              <a:t>HANDS ON LEARNING</a:t>
            </a:r>
            <a:endParaRPr b="1" i="0" sz="3600" u="none" cap="none" strike="noStrike">
              <a:solidFill>
                <a:schemeClr val="dk1"/>
              </a:solidFill>
              <a:latin typeface="Questrial"/>
              <a:ea typeface="Questrial"/>
              <a:cs typeface="Questrial"/>
              <a:sym typeface="Questrial"/>
            </a:endParaRPr>
          </a:p>
        </p:txBody>
      </p:sp>
      <p:pic>
        <p:nvPicPr>
          <p:cNvPr descr="Logo CC.png" id="575" name="Google Shape;575;p45"/>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576" name="Google Shape;576;p45"/>
          <p:cNvSpPr/>
          <p:nvPr/>
        </p:nvSpPr>
        <p:spPr>
          <a:xfrm>
            <a:off x="169075" y="1612450"/>
            <a:ext cx="8805900" cy="50934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77" name="Google Shape;577;p45"/>
          <p:cNvSpPr/>
          <p:nvPr/>
        </p:nvSpPr>
        <p:spPr>
          <a:xfrm>
            <a:off x="373300" y="1612450"/>
            <a:ext cx="8397300" cy="4887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t/>
            </a:r>
            <a:endParaRPr b="1" i="0" sz="1700" u="none" cap="none" strike="noStrike">
              <a:solidFill>
                <a:schemeClr val="lt1"/>
              </a:solidFill>
              <a:latin typeface="Questrial"/>
              <a:ea typeface="Questrial"/>
              <a:cs typeface="Questrial"/>
              <a:sym typeface="Questrial"/>
            </a:endParaRPr>
          </a:p>
          <a:p>
            <a:pPr indent="0" lvl="0" marL="0" marR="0" rtl="0" algn="l">
              <a:lnSpc>
                <a:spcPct val="115000"/>
              </a:lnSpc>
              <a:spcBef>
                <a:spcPts val="0"/>
              </a:spcBef>
              <a:spcAft>
                <a:spcPts val="0"/>
              </a:spcAft>
              <a:buClr>
                <a:schemeClr val="dk1"/>
              </a:buClr>
              <a:buSzPts val="1100"/>
              <a:buFont typeface="Arial"/>
              <a:buNone/>
            </a:pPr>
            <a:r>
              <a:t/>
            </a:r>
            <a:endParaRPr b="1" i="0" sz="1700" u="none" cap="none" strike="noStrike">
              <a:solidFill>
                <a:schemeClr val="lt1"/>
              </a:solidFill>
              <a:latin typeface="Questrial"/>
              <a:ea typeface="Questrial"/>
              <a:cs typeface="Questrial"/>
              <a:sym typeface="Questrial"/>
            </a:endParaRPr>
          </a:p>
          <a:p>
            <a:pPr indent="0" lvl="0" marL="0" marR="0" rtl="0" algn="l">
              <a:lnSpc>
                <a:spcPct val="115000"/>
              </a:lnSpc>
              <a:spcBef>
                <a:spcPts val="0"/>
              </a:spcBef>
              <a:spcAft>
                <a:spcPts val="0"/>
              </a:spcAft>
              <a:buClr>
                <a:schemeClr val="dk1"/>
              </a:buClr>
              <a:buSzPts val="1100"/>
              <a:buFont typeface="Arial"/>
              <a:buNone/>
            </a:pPr>
            <a:r>
              <a:t/>
            </a:r>
            <a:endParaRPr b="1" i="0" sz="1700" u="none" cap="none" strike="noStrike">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4200"/>
              <a:buFont typeface="Arial"/>
              <a:buNone/>
            </a:pPr>
            <a:r>
              <a:t/>
            </a:r>
            <a:endParaRPr b="1" i="0" sz="3500" u="none" cap="none" strike="noStrike">
              <a:solidFill>
                <a:srgbClr val="FFFFFF"/>
              </a:solidFill>
              <a:latin typeface="Questrial"/>
              <a:ea typeface="Questrial"/>
              <a:cs typeface="Questrial"/>
              <a:sym typeface="Questrial"/>
            </a:endParaRPr>
          </a:p>
          <a:p>
            <a:pPr indent="0" lvl="0" marL="0" marR="0" rtl="0" algn="l">
              <a:lnSpc>
                <a:spcPct val="115000"/>
              </a:lnSpc>
              <a:spcBef>
                <a:spcPts val="0"/>
              </a:spcBef>
              <a:spcAft>
                <a:spcPts val="0"/>
              </a:spcAft>
              <a:buClr>
                <a:srgbClr val="000000"/>
              </a:buClr>
              <a:buSzPts val="2400"/>
              <a:buFont typeface="Arial"/>
              <a:buNone/>
            </a:pPr>
            <a:r>
              <a:t/>
            </a:r>
            <a:endParaRPr b="1" i="0" sz="2400" u="none" cap="none" strike="noStrike">
              <a:solidFill>
                <a:srgbClr val="FFFFFF"/>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2400"/>
              <a:buFont typeface="Arial"/>
              <a:buNone/>
            </a:pPr>
            <a:r>
              <a:t/>
            </a:r>
            <a:endParaRPr b="1" i="0" sz="2400" u="none" cap="none" strike="noStrike">
              <a:solidFill>
                <a:srgbClr val="FFFFFF"/>
              </a:solidFill>
              <a:latin typeface="Arial Narrow"/>
              <a:ea typeface="Arial Narrow"/>
              <a:cs typeface="Arial Narrow"/>
              <a:sym typeface="Arial Narrow"/>
            </a:endParaRPr>
          </a:p>
        </p:txBody>
      </p:sp>
      <p:pic>
        <p:nvPicPr>
          <p:cNvPr id="578" name="Google Shape;578;p45"/>
          <p:cNvPicPr preferRelativeResize="0"/>
          <p:nvPr/>
        </p:nvPicPr>
        <p:blipFill rotWithShape="1">
          <a:blip r:embed="rId4">
            <a:alphaModFix/>
          </a:blip>
          <a:srcRect b="0" l="0" r="0" t="0"/>
          <a:stretch/>
        </p:blipFill>
        <p:spPr>
          <a:xfrm>
            <a:off x="6059679" y="4137400"/>
            <a:ext cx="2813622" cy="2459324"/>
          </a:xfrm>
          <a:prstGeom prst="rect">
            <a:avLst/>
          </a:prstGeom>
          <a:noFill/>
          <a:ln cap="flat" cmpd="sng" w="9525">
            <a:solidFill>
              <a:srgbClr val="FFFFFF"/>
            </a:solidFill>
            <a:prstDash val="solid"/>
            <a:round/>
            <a:headEnd len="sm" w="sm" type="none"/>
            <a:tailEnd len="sm" w="sm" type="none"/>
          </a:ln>
        </p:spPr>
      </p:pic>
      <p:pic>
        <p:nvPicPr>
          <p:cNvPr id="579" name="Google Shape;579;p45"/>
          <p:cNvPicPr preferRelativeResize="0"/>
          <p:nvPr/>
        </p:nvPicPr>
        <p:blipFill rotWithShape="1">
          <a:blip r:embed="rId5">
            <a:alphaModFix/>
          </a:blip>
          <a:srcRect b="0" l="0" r="0" t="0"/>
          <a:stretch/>
        </p:blipFill>
        <p:spPr>
          <a:xfrm>
            <a:off x="270725" y="4127475"/>
            <a:ext cx="2836300" cy="2459324"/>
          </a:xfrm>
          <a:prstGeom prst="rect">
            <a:avLst/>
          </a:prstGeom>
          <a:noFill/>
          <a:ln cap="flat" cmpd="sng" w="9525">
            <a:solidFill>
              <a:srgbClr val="FFFFFF"/>
            </a:solidFill>
            <a:prstDash val="solid"/>
            <a:round/>
            <a:headEnd len="sm" w="sm" type="none"/>
            <a:tailEnd len="sm" w="sm" type="none"/>
          </a:ln>
        </p:spPr>
      </p:pic>
      <p:pic>
        <p:nvPicPr>
          <p:cNvPr id="580" name="Google Shape;580;p45"/>
          <p:cNvPicPr preferRelativeResize="0"/>
          <p:nvPr/>
        </p:nvPicPr>
        <p:blipFill rotWithShape="1">
          <a:blip r:embed="rId6">
            <a:alphaModFix/>
          </a:blip>
          <a:srcRect b="0" l="0" r="0" t="0"/>
          <a:stretch/>
        </p:blipFill>
        <p:spPr>
          <a:xfrm>
            <a:off x="3268875" y="4127475"/>
            <a:ext cx="2606280" cy="2459324"/>
          </a:xfrm>
          <a:prstGeom prst="rect">
            <a:avLst/>
          </a:prstGeom>
          <a:noFill/>
          <a:ln cap="flat" cmpd="sng" w="9525">
            <a:solidFill>
              <a:srgbClr val="FFFFFF"/>
            </a:solidFill>
            <a:prstDash val="solid"/>
            <a:round/>
            <a:headEnd len="sm" w="sm" type="none"/>
            <a:tailEnd len="sm" w="sm" type="none"/>
          </a:ln>
        </p:spPr>
      </p:pic>
      <p:graphicFrame>
        <p:nvGraphicFramePr>
          <p:cNvPr id="581" name="Google Shape;581;p45"/>
          <p:cNvGraphicFramePr/>
          <p:nvPr/>
        </p:nvGraphicFramePr>
        <p:xfrm>
          <a:off x="293500" y="1835725"/>
          <a:ext cx="3000000" cy="3000000"/>
        </p:xfrm>
        <a:graphic>
          <a:graphicData uri="http://schemas.openxmlformats.org/drawingml/2006/table">
            <a:tbl>
              <a:tblPr>
                <a:noFill/>
                <a:tableStyleId>{B13211D3-3BAD-4C9B-804F-33D5342C88BD}</a:tableStyleId>
              </a:tblPr>
              <a:tblGrid>
                <a:gridCol w="4448650"/>
                <a:gridCol w="4048250"/>
              </a:tblGrid>
              <a:tr h="412000">
                <a:tc>
                  <a:txBody>
                    <a:bodyPr/>
                    <a:lstStyle/>
                    <a:p>
                      <a:pPr indent="0" lvl="0" marL="0" marR="0" rtl="0" algn="ctr">
                        <a:lnSpc>
                          <a:spcPct val="100000"/>
                        </a:lnSpc>
                        <a:spcBef>
                          <a:spcPts val="0"/>
                        </a:spcBef>
                        <a:spcAft>
                          <a:spcPts val="0"/>
                        </a:spcAft>
                        <a:buClr>
                          <a:srgbClr val="000000"/>
                        </a:buClr>
                        <a:buSzPts val="2000"/>
                        <a:buFont typeface="Arial"/>
                        <a:buNone/>
                      </a:pPr>
                      <a:r>
                        <a:rPr b="1" lang="en-AU" sz="2000" u="none" cap="none" strike="noStrike">
                          <a:solidFill>
                            <a:srgbClr val="FFFFFF"/>
                          </a:solidFill>
                          <a:latin typeface="Questrial"/>
                          <a:ea typeface="Questrial"/>
                          <a:cs typeface="Questrial"/>
                          <a:sym typeface="Questrial"/>
                        </a:rPr>
                        <a:t>BUILDING &amp; CONSTRUCTION</a:t>
                      </a:r>
                      <a:endParaRPr b="1" sz="2000" u="none" cap="none" strike="noStrike">
                        <a:solidFill>
                          <a:srgbClr val="FFFFFF"/>
                        </a:solidFill>
                        <a:latin typeface="Questrial"/>
                        <a:ea typeface="Questrial"/>
                        <a:cs typeface="Questrial"/>
                        <a:sym typeface="Questria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2000"/>
                        <a:buFont typeface="Arial"/>
                        <a:buNone/>
                      </a:pPr>
                      <a:r>
                        <a:rPr b="1" lang="en-AU" sz="2000" u="none" cap="none" strike="noStrike">
                          <a:solidFill>
                            <a:srgbClr val="FFFFFF"/>
                          </a:solidFill>
                          <a:latin typeface="Questrial"/>
                          <a:ea typeface="Questrial"/>
                          <a:cs typeface="Questrial"/>
                          <a:sym typeface="Questrial"/>
                        </a:rPr>
                        <a:t>HOSPITALITY</a:t>
                      </a:r>
                      <a:endParaRPr b="1" sz="2000" u="none" cap="none" strike="noStrike">
                        <a:solidFill>
                          <a:srgbClr val="FFFFFF"/>
                        </a:solidFill>
                        <a:latin typeface="Questrial"/>
                        <a:ea typeface="Questrial"/>
                        <a:cs typeface="Questrial"/>
                        <a:sym typeface="Questrial"/>
                      </a:endParaRPr>
                    </a:p>
                  </a:txBody>
                  <a:tcPr marT="91425" marB="91425" marR="91425" marL="91425"/>
                </a:tc>
              </a:tr>
              <a:tr h="1375200">
                <a:tc>
                  <a:txBody>
                    <a:bodyPr/>
                    <a:lstStyle/>
                    <a:p>
                      <a:pPr indent="0" lvl="0" marL="0" marR="0" rtl="0" algn="ctr">
                        <a:lnSpc>
                          <a:spcPct val="100000"/>
                        </a:lnSpc>
                        <a:spcBef>
                          <a:spcPts val="0"/>
                        </a:spcBef>
                        <a:spcAft>
                          <a:spcPts val="0"/>
                        </a:spcAft>
                        <a:buClr>
                          <a:srgbClr val="000000"/>
                        </a:buClr>
                        <a:buSzPts val="1700"/>
                        <a:buFont typeface="Arial"/>
                        <a:buNone/>
                      </a:pPr>
                      <a:r>
                        <a:rPr lang="en-AU" sz="1700" u="none" cap="none" strike="noStrike">
                          <a:solidFill>
                            <a:srgbClr val="FFFFFF"/>
                          </a:solidFill>
                          <a:latin typeface="Questrial"/>
                          <a:ea typeface="Questrial"/>
                          <a:cs typeface="Questrial"/>
                          <a:sym typeface="Questrial"/>
                        </a:rPr>
                        <a:t>Learning activities include woodwork, building basic structures, painting, landscaping &amp; school beautification projects.</a:t>
                      </a:r>
                      <a:endParaRPr sz="1700" u="none" cap="none" strike="noStrike">
                        <a:solidFill>
                          <a:srgbClr val="FFFFFF"/>
                        </a:solidFill>
                        <a:latin typeface="Questrial"/>
                        <a:ea typeface="Questrial"/>
                        <a:cs typeface="Questrial"/>
                        <a:sym typeface="Questria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700"/>
                        <a:buFont typeface="Arial"/>
                        <a:buNone/>
                      </a:pPr>
                      <a:r>
                        <a:rPr lang="en-AU" sz="1700" u="none" cap="none" strike="noStrike">
                          <a:solidFill>
                            <a:srgbClr val="FFFFFF"/>
                          </a:solidFill>
                          <a:latin typeface="Questrial"/>
                          <a:ea typeface="Questrial"/>
                          <a:cs typeface="Questrial"/>
                          <a:sym typeface="Questrial"/>
                        </a:rPr>
                        <a:t>Students learn safe food handling processes, barista training, food preparation, customer service and basic small business principles while working in the Hideout Café.</a:t>
                      </a:r>
                      <a:endParaRPr sz="1700" u="none" cap="none" strike="noStrike">
                        <a:solidFill>
                          <a:srgbClr val="FFFFFF"/>
                        </a:solidFill>
                        <a:latin typeface="Questrial"/>
                        <a:ea typeface="Questrial"/>
                        <a:cs typeface="Questrial"/>
                        <a:sym typeface="Questrial"/>
                      </a:endParaRPr>
                    </a:p>
                  </a:txBody>
                  <a:tcPr marT="91425" marB="91425" marR="91425" marL="91425"/>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46"/>
          <p:cNvSpPr/>
          <p:nvPr/>
        </p:nvSpPr>
        <p:spPr>
          <a:xfrm>
            <a:off x="0" y="1453016"/>
            <a:ext cx="9144000" cy="25329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7" name="Google Shape;587;p46"/>
          <p:cNvSpPr/>
          <p:nvPr/>
        </p:nvSpPr>
        <p:spPr>
          <a:xfrm>
            <a:off x="0" y="3986011"/>
            <a:ext cx="9144000" cy="287190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8" name="Google Shape;588;p46"/>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9" name="Google Shape;589;p46"/>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Clr>
                <a:schemeClr val="dk1"/>
              </a:buClr>
              <a:buSzPts val="2400"/>
              <a:buFont typeface="Arial"/>
              <a:buNone/>
            </a:pPr>
            <a:r>
              <a:rPr b="1" lang="en-AU" sz="4200">
                <a:solidFill>
                  <a:schemeClr val="lt1"/>
                </a:solidFill>
                <a:latin typeface="Questrial"/>
                <a:ea typeface="Questrial"/>
                <a:cs typeface="Questrial"/>
                <a:sym typeface="Questrial"/>
              </a:rPr>
              <a:t>YEAR 7 CAMP</a:t>
            </a:r>
            <a:endParaRPr b="1" i="0" sz="3600" u="none" cap="none" strike="noStrike">
              <a:solidFill>
                <a:schemeClr val="dk1"/>
              </a:solidFill>
              <a:latin typeface="Questrial"/>
              <a:ea typeface="Questrial"/>
              <a:cs typeface="Questrial"/>
              <a:sym typeface="Questrial"/>
            </a:endParaRPr>
          </a:p>
        </p:txBody>
      </p:sp>
      <p:sp>
        <p:nvSpPr>
          <p:cNvPr id="590" name="Google Shape;590;p46"/>
          <p:cNvSpPr/>
          <p:nvPr/>
        </p:nvSpPr>
        <p:spPr>
          <a:xfrm>
            <a:off x="169075" y="1571625"/>
            <a:ext cx="8805900" cy="51339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Logo CC.png" id="591" name="Google Shape;591;p46"/>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592" name="Google Shape;592;p46"/>
          <p:cNvSpPr/>
          <p:nvPr/>
        </p:nvSpPr>
        <p:spPr>
          <a:xfrm>
            <a:off x="373300" y="1647825"/>
            <a:ext cx="8397300" cy="22434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2400"/>
              <a:buFont typeface="Arial"/>
              <a:buNone/>
            </a:pPr>
            <a:r>
              <a:rPr b="1" i="0" lang="en-AU" sz="2200" u="none" cap="none" strike="noStrike">
                <a:solidFill>
                  <a:srgbClr val="FFFFFF"/>
                </a:solidFill>
                <a:latin typeface="Questrial"/>
                <a:ea typeface="Questrial"/>
                <a:cs typeface="Questrial"/>
                <a:sym typeface="Questrial"/>
              </a:rPr>
              <a:t>THE AIM OF THE CAMP:</a:t>
            </a:r>
            <a:endParaRPr b="1" i="0" sz="2400" u="none" cap="none" strike="noStrike">
              <a:solidFill>
                <a:srgbClr val="FFFFFF"/>
              </a:solidFill>
              <a:latin typeface="Questrial"/>
              <a:ea typeface="Questrial"/>
              <a:cs typeface="Questrial"/>
              <a:sym typeface="Questrial"/>
            </a:endParaRPr>
          </a:p>
          <a:p>
            <a:pPr indent="0" lvl="0" marL="0" marR="0" rtl="0" algn="ctr">
              <a:lnSpc>
                <a:spcPct val="115000"/>
              </a:lnSpc>
              <a:spcBef>
                <a:spcPts val="1000"/>
              </a:spcBef>
              <a:spcAft>
                <a:spcPts val="0"/>
              </a:spcAft>
              <a:buClr>
                <a:srgbClr val="000000"/>
              </a:buClr>
              <a:buSzPts val="1700"/>
              <a:buFont typeface="Arial"/>
              <a:buNone/>
            </a:pPr>
            <a:r>
              <a:rPr b="0" i="0" lang="en-AU" sz="1800" u="none" cap="none" strike="noStrike">
                <a:solidFill>
                  <a:srgbClr val="FFFFFF"/>
                </a:solidFill>
                <a:latin typeface="Questrial"/>
                <a:ea typeface="Questrial"/>
                <a:cs typeface="Questrial"/>
                <a:sym typeface="Questrial"/>
              </a:rPr>
              <a:t>Further build positive relationships with peers and staff</a:t>
            </a:r>
            <a:endParaRPr b="0" i="0" sz="1800" u="none" cap="none" strike="noStrike">
              <a:solidFill>
                <a:srgbClr val="FFFFFF"/>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0" i="0" lang="en-AU" sz="1800" u="none" cap="none" strike="noStrike">
                <a:solidFill>
                  <a:srgbClr val="FFFFFF"/>
                </a:solidFill>
                <a:latin typeface="Questrial"/>
                <a:ea typeface="Questrial"/>
                <a:cs typeface="Questrial"/>
                <a:sym typeface="Questrial"/>
              </a:rPr>
              <a:t>Work in cooperative teams</a:t>
            </a:r>
            <a:endParaRPr b="0" i="0" sz="1800" u="none" cap="none" strike="noStrike">
              <a:solidFill>
                <a:srgbClr val="FFFFFF"/>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0" i="0" lang="en-AU" sz="1800" u="none" cap="none" strike="noStrike">
                <a:solidFill>
                  <a:srgbClr val="FFFFFF"/>
                </a:solidFill>
                <a:latin typeface="Questrial"/>
                <a:ea typeface="Questrial"/>
                <a:cs typeface="Questrial"/>
                <a:sym typeface="Questrial"/>
              </a:rPr>
              <a:t>Explore creative and problem solving capacities</a:t>
            </a:r>
            <a:endParaRPr b="0" i="0" sz="1800" u="none" cap="none" strike="noStrike">
              <a:solidFill>
                <a:srgbClr val="FFFFFF"/>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0" i="0" lang="en-AU" sz="1800" u="none" cap="none" strike="noStrike">
                <a:solidFill>
                  <a:srgbClr val="FFFFFF"/>
                </a:solidFill>
                <a:latin typeface="Questrial"/>
                <a:ea typeface="Questrial"/>
                <a:cs typeface="Questrial"/>
                <a:sym typeface="Questrial"/>
              </a:rPr>
              <a:t>Work, play and have fun in a bush setting</a:t>
            </a:r>
            <a:endParaRPr b="0" i="0" sz="1800" u="none" cap="none" strike="noStrike">
              <a:solidFill>
                <a:srgbClr val="FFFFFF"/>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0" i="0" lang="en-AU" sz="1800" u="none" cap="none" strike="noStrike">
                <a:solidFill>
                  <a:srgbClr val="FFFFFF"/>
                </a:solidFill>
                <a:latin typeface="Questrial"/>
                <a:ea typeface="Questrial"/>
                <a:cs typeface="Questrial"/>
                <a:sym typeface="Questrial"/>
              </a:rPr>
              <a:t>Provide leadership opportunities</a:t>
            </a:r>
            <a:endParaRPr b="0" i="0" sz="1800" u="none" cap="none" strike="noStrike">
              <a:solidFill>
                <a:srgbClr val="FFFFFF"/>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1700"/>
              <a:buFont typeface="Arial"/>
              <a:buNone/>
            </a:pPr>
            <a:r>
              <a:rPr b="0" i="0" lang="en-AU" sz="1800" u="none" cap="none" strike="noStrike">
                <a:solidFill>
                  <a:srgbClr val="FFFFFF"/>
                </a:solidFill>
                <a:latin typeface="Questrial"/>
                <a:ea typeface="Questrial"/>
                <a:cs typeface="Questrial"/>
                <a:sym typeface="Questrial"/>
              </a:rPr>
              <a:t>Encourage group collaboration</a:t>
            </a:r>
            <a:endParaRPr b="0" i="0" sz="2500" u="none" cap="none" strike="noStrike">
              <a:solidFill>
                <a:srgbClr val="FFFFFF"/>
              </a:solidFill>
              <a:latin typeface="Questrial"/>
              <a:ea typeface="Questrial"/>
              <a:cs typeface="Questrial"/>
              <a:sym typeface="Questrial"/>
            </a:endParaRPr>
          </a:p>
        </p:txBody>
      </p:sp>
      <p:sp>
        <p:nvSpPr>
          <p:cNvPr id="593" name="Google Shape;593;p46"/>
          <p:cNvSpPr txBox="1"/>
          <p:nvPr/>
        </p:nvSpPr>
        <p:spPr>
          <a:xfrm>
            <a:off x="423114" y="4138400"/>
            <a:ext cx="8347500" cy="23805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700"/>
              <a:buFont typeface="Arial"/>
              <a:buNone/>
            </a:pPr>
            <a:r>
              <a:t/>
            </a:r>
            <a:endParaRPr b="1" i="0" sz="1700" u="none" cap="none" strike="noStrike">
              <a:solidFill>
                <a:schemeClr val="lt1"/>
              </a:solidFill>
              <a:latin typeface="Century Schoolbook"/>
              <a:ea typeface="Century Schoolbook"/>
              <a:cs typeface="Century Schoolbook"/>
              <a:sym typeface="Century Schoolbook"/>
            </a:endParaRPr>
          </a:p>
        </p:txBody>
      </p:sp>
      <p:pic>
        <p:nvPicPr>
          <p:cNvPr id="594" name="Google Shape;594;p46"/>
          <p:cNvPicPr preferRelativeResize="0"/>
          <p:nvPr/>
        </p:nvPicPr>
        <p:blipFill rotWithShape="1">
          <a:blip r:embed="rId4">
            <a:alphaModFix/>
          </a:blip>
          <a:srcRect b="0" l="0" r="0" t="0"/>
          <a:stretch/>
        </p:blipFill>
        <p:spPr>
          <a:xfrm>
            <a:off x="4954375" y="4086025"/>
            <a:ext cx="3866151" cy="2532975"/>
          </a:xfrm>
          <a:prstGeom prst="rect">
            <a:avLst/>
          </a:prstGeom>
          <a:noFill/>
          <a:ln>
            <a:noFill/>
          </a:ln>
        </p:spPr>
      </p:pic>
      <p:pic>
        <p:nvPicPr>
          <p:cNvPr id="595" name="Google Shape;595;p46"/>
          <p:cNvPicPr preferRelativeResize="0"/>
          <p:nvPr/>
        </p:nvPicPr>
        <p:blipFill rotWithShape="1">
          <a:blip r:embed="rId5">
            <a:alphaModFix/>
          </a:blip>
          <a:srcRect b="0" l="0" r="0" t="0"/>
          <a:stretch/>
        </p:blipFill>
        <p:spPr>
          <a:xfrm>
            <a:off x="323464" y="4086025"/>
            <a:ext cx="3866137" cy="2532976"/>
          </a:xfrm>
          <a:prstGeom prst="rect">
            <a:avLst/>
          </a:prstGeom>
          <a:noFill/>
          <a:ln>
            <a:noFill/>
          </a:ln>
        </p:spPr>
      </p:pic>
      <p:pic>
        <p:nvPicPr>
          <p:cNvPr id="596" name="Google Shape;596;p46"/>
          <p:cNvPicPr preferRelativeResize="0"/>
          <p:nvPr/>
        </p:nvPicPr>
        <p:blipFill rotWithShape="1">
          <a:blip r:embed="rId6">
            <a:alphaModFix/>
          </a:blip>
          <a:srcRect b="0" l="0" r="0" t="0"/>
          <a:stretch/>
        </p:blipFill>
        <p:spPr>
          <a:xfrm>
            <a:off x="3078525" y="4086025"/>
            <a:ext cx="2818601" cy="2532974"/>
          </a:xfrm>
          <a:prstGeom prst="rect">
            <a:avLst/>
          </a:prstGeom>
          <a:noFill/>
          <a:ln>
            <a:noFill/>
          </a:ln>
        </p:spPr>
      </p:pic>
      <p:sp>
        <p:nvSpPr>
          <p:cNvPr id="597" name="Google Shape;597;p46"/>
          <p:cNvSpPr/>
          <p:nvPr/>
        </p:nvSpPr>
        <p:spPr>
          <a:xfrm>
            <a:off x="96925" y="2580500"/>
            <a:ext cx="1839900" cy="1405500"/>
          </a:xfrm>
          <a:prstGeom prst="wedgeEllipseCallout">
            <a:avLst>
              <a:gd fmla="val 68539" name="adj1"/>
              <a:gd fmla="val 50888" name="adj2"/>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AU">
                <a:latin typeface="Questrial"/>
                <a:ea typeface="Questrial"/>
                <a:cs typeface="Questrial"/>
                <a:sym typeface="Questrial"/>
              </a:rPr>
              <a:t>Hear from our student leaders!</a:t>
            </a:r>
            <a:endParaRPr b="1">
              <a:latin typeface="Questrial"/>
              <a:ea typeface="Questrial"/>
              <a:cs typeface="Questrial"/>
              <a:sym typeface="Quest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6"/>
          <p:cNvSpPr/>
          <p:nvPr/>
        </p:nvSpPr>
        <p:spPr>
          <a:xfrm>
            <a:off x="0" y="1453016"/>
            <a:ext cx="9144000" cy="25329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2" name="Google Shape;152;p16"/>
          <p:cNvSpPr/>
          <p:nvPr/>
        </p:nvSpPr>
        <p:spPr>
          <a:xfrm>
            <a:off x="0" y="3986061"/>
            <a:ext cx="9144000" cy="287190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3" name="Google Shape;153;p16"/>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4" name="Google Shape;154;p16"/>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4200"/>
              <a:buFont typeface="Questrial"/>
              <a:buNone/>
            </a:pPr>
            <a:r>
              <a:rPr b="1" lang="en-AU" sz="4200">
                <a:solidFill>
                  <a:schemeClr val="lt1"/>
                </a:solidFill>
                <a:latin typeface="Questrial"/>
                <a:ea typeface="Questrial"/>
                <a:cs typeface="Questrial"/>
                <a:sym typeface="Questrial"/>
              </a:rPr>
              <a:t>INTRODUCTION</a:t>
            </a:r>
            <a:endParaRPr b="1" i="0" sz="3600" u="none" cap="none" strike="noStrike">
              <a:solidFill>
                <a:schemeClr val="dk1"/>
              </a:solidFill>
              <a:latin typeface="Questrial"/>
              <a:ea typeface="Questrial"/>
              <a:cs typeface="Questrial"/>
              <a:sym typeface="Questrial"/>
            </a:endParaRPr>
          </a:p>
        </p:txBody>
      </p:sp>
      <p:pic>
        <p:nvPicPr>
          <p:cNvPr descr="Logo CC.png" id="155" name="Google Shape;155;p16"/>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156" name="Google Shape;156;p16"/>
          <p:cNvSpPr/>
          <p:nvPr/>
        </p:nvSpPr>
        <p:spPr>
          <a:xfrm>
            <a:off x="169050" y="1573475"/>
            <a:ext cx="8805900" cy="51339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7" name="Google Shape;157;p16"/>
          <p:cNvSpPr txBox="1"/>
          <p:nvPr/>
        </p:nvSpPr>
        <p:spPr>
          <a:xfrm>
            <a:off x="583025" y="5619775"/>
            <a:ext cx="22791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Alyson Solomon</a:t>
            </a:r>
            <a:endParaRPr sz="1600">
              <a:solidFill>
                <a:schemeClr val="lt1"/>
              </a:solidFill>
              <a:latin typeface="Questrial"/>
              <a:ea typeface="Questrial"/>
              <a:cs typeface="Questrial"/>
              <a:sym typeface="Questrial"/>
            </a:endParaRPr>
          </a:p>
          <a:p>
            <a:pPr indent="0" lvl="0" marL="0" marR="0" rtl="0" algn="ctr">
              <a:lnSpc>
                <a:spcPct val="115000"/>
              </a:lnSpc>
              <a:spcBef>
                <a:spcPts val="0"/>
              </a:spcBef>
              <a:spcAft>
                <a:spcPts val="0"/>
              </a:spcAft>
              <a:buClr>
                <a:schemeClr val="dk2"/>
              </a:buClr>
              <a:buSzPts val="2400"/>
              <a:buFont typeface="Arial"/>
              <a:buNone/>
            </a:pPr>
            <a:r>
              <a:rPr lang="en-AU">
                <a:solidFill>
                  <a:schemeClr val="lt1"/>
                </a:solidFill>
                <a:latin typeface="Questrial"/>
                <a:ea typeface="Questrial"/>
                <a:cs typeface="Questrial"/>
                <a:sym typeface="Questrial"/>
              </a:rPr>
              <a:t>School Captain</a:t>
            </a:r>
            <a:endParaRPr>
              <a:solidFill>
                <a:schemeClr val="lt1"/>
              </a:solidFill>
              <a:latin typeface="Questrial"/>
              <a:ea typeface="Questrial"/>
              <a:cs typeface="Questrial"/>
              <a:sym typeface="Questrial"/>
            </a:endParaRPr>
          </a:p>
        </p:txBody>
      </p:sp>
      <p:sp>
        <p:nvSpPr>
          <p:cNvPr id="158" name="Google Shape;158;p16"/>
          <p:cNvSpPr txBox="1"/>
          <p:nvPr/>
        </p:nvSpPr>
        <p:spPr>
          <a:xfrm>
            <a:off x="3531825" y="5564438"/>
            <a:ext cx="20802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Teah Frendo</a:t>
            </a:r>
            <a:endParaRPr sz="1600">
              <a:solidFill>
                <a:schemeClr val="lt1"/>
              </a:solidFill>
              <a:latin typeface="Questrial"/>
              <a:ea typeface="Questrial"/>
              <a:cs typeface="Questrial"/>
              <a:sym typeface="Questrial"/>
            </a:endParaRPr>
          </a:p>
          <a:p>
            <a:pPr indent="0" lvl="0" marL="0" rtl="0" algn="ctr">
              <a:lnSpc>
                <a:spcPct val="115000"/>
              </a:lnSpc>
              <a:spcBef>
                <a:spcPts val="0"/>
              </a:spcBef>
              <a:spcAft>
                <a:spcPts val="0"/>
              </a:spcAft>
              <a:buClr>
                <a:schemeClr val="dk2"/>
              </a:buClr>
              <a:buSzPts val="2400"/>
              <a:buFont typeface="Arial"/>
              <a:buNone/>
            </a:pPr>
            <a:r>
              <a:rPr lang="en-AU">
                <a:solidFill>
                  <a:schemeClr val="lt1"/>
                </a:solidFill>
                <a:latin typeface="Questrial"/>
                <a:ea typeface="Questrial"/>
                <a:cs typeface="Questrial"/>
                <a:sym typeface="Questrial"/>
              </a:rPr>
              <a:t>School Captain</a:t>
            </a:r>
            <a:endParaRPr sz="1600">
              <a:solidFill>
                <a:schemeClr val="lt1"/>
              </a:solidFill>
              <a:latin typeface="Questrial"/>
              <a:ea typeface="Questrial"/>
              <a:cs typeface="Questrial"/>
              <a:sym typeface="Questrial"/>
            </a:endParaRPr>
          </a:p>
        </p:txBody>
      </p:sp>
      <p:pic>
        <p:nvPicPr>
          <p:cNvPr id="159" name="Google Shape;159;p16"/>
          <p:cNvPicPr preferRelativeResize="0"/>
          <p:nvPr/>
        </p:nvPicPr>
        <p:blipFill>
          <a:blip r:embed="rId4">
            <a:alphaModFix/>
          </a:blip>
          <a:stretch>
            <a:fillRect/>
          </a:stretch>
        </p:blipFill>
        <p:spPr>
          <a:xfrm>
            <a:off x="423125" y="2278075"/>
            <a:ext cx="2439000" cy="3155100"/>
          </a:xfrm>
          <a:prstGeom prst="ellipse">
            <a:avLst/>
          </a:prstGeom>
          <a:noFill/>
          <a:ln cap="flat" cmpd="sng" w="38100">
            <a:solidFill>
              <a:schemeClr val="lt1"/>
            </a:solidFill>
            <a:prstDash val="solid"/>
            <a:miter lim="8000"/>
            <a:headEnd len="sm" w="sm" type="none"/>
            <a:tailEnd len="sm" w="sm" type="none"/>
          </a:ln>
        </p:spPr>
      </p:pic>
      <p:pic>
        <p:nvPicPr>
          <p:cNvPr id="160" name="Google Shape;160;p16"/>
          <p:cNvPicPr preferRelativeResize="0"/>
          <p:nvPr/>
        </p:nvPicPr>
        <p:blipFill>
          <a:blip r:embed="rId5">
            <a:alphaModFix/>
          </a:blip>
          <a:stretch>
            <a:fillRect/>
          </a:stretch>
        </p:blipFill>
        <p:spPr>
          <a:xfrm>
            <a:off x="3352425" y="2278225"/>
            <a:ext cx="2439000" cy="3154800"/>
          </a:xfrm>
          <a:prstGeom prst="ellipse">
            <a:avLst/>
          </a:prstGeom>
          <a:noFill/>
          <a:ln cap="flat" cmpd="sng" w="38100">
            <a:solidFill>
              <a:schemeClr val="lt1"/>
            </a:solidFill>
            <a:prstDash val="solid"/>
            <a:miter lim="8000"/>
            <a:headEnd len="sm" w="sm" type="none"/>
            <a:tailEnd len="sm" w="sm" type="none"/>
          </a:ln>
        </p:spPr>
      </p:pic>
      <p:pic>
        <p:nvPicPr>
          <p:cNvPr id="161" name="Google Shape;161;p16"/>
          <p:cNvPicPr preferRelativeResize="0"/>
          <p:nvPr/>
        </p:nvPicPr>
        <p:blipFill>
          <a:blip r:embed="rId6">
            <a:alphaModFix/>
          </a:blip>
          <a:stretch>
            <a:fillRect/>
          </a:stretch>
        </p:blipFill>
        <p:spPr>
          <a:xfrm>
            <a:off x="6281725" y="2214374"/>
            <a:ext cx="2439000" cy="3154800"/>
          </a:xfrm>
          <a:prstGeom prst="ellipse">
            <a:avLst/>
          </a:prstGeom>
          <a:noFill/>
          <a:ln cap="flat" cmpd="sng" w="28575">
            <a:solidFill>
              <a:schemeClr val="lt1"/>
            </a:solidFill>
            <a:prstDash val="solid"/>
            <a:miter lim="8000"/>
            <a:headEnd len="sm" w="sm" type="none"/>
            <a:tailEnd len="sm" w="sm" type="none"/>
          </a:ln>
        </p:spPr>
      </p:pic>
      <p:sp>
        <p:nvSpPr>
          <p:cNvPr id="162" name="Google Shape;162;p16"/>
          <p:cNvSpPr txBox="1"/>
          <p:nvPr/>
        </p:nvSpPr>
        <p:spPr>
          <a:xfrm>
            <a:off x="6461125" y="5564450"/>
            <a:ext cx="20802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lang="en-AU" sz="1600">
                <a:solidFill>
                  <a:schemeClr val="lt1"/>
                </a:solidFill>
                <a:latin typeface="Questrial"/>
                <a:ea typeface="Questrial"/>
                <a:cs typeface="Questrial"/>
                <a:sym typeface="Questrial"/>
              </a:rPr>
              <a:t>Alyssa Bajorek</a:t>
            </a:r>
            <a:endParaRPr sz="1600">
              <a:solidFill>
                <a:schemeClr val="lt1"/>
              </a:solidFill>
              <a:latin typeface="Questrial"/>
              <a:ea typeface="Questrial"/>
              <a:cs typeface="Questrial"/>
              <a:sym typeface="Questrial"/>
            </a:endParaRPr>
          </a:p>
          <a:p>
            <a:pPr indent="0" lvl="0" marL="0" rtl="0" algn="ctr">
              <a:lnSpc>
                <a:spcPct val="115000"/>
              </a:lnSpc>
              <a:spcBef>
                <a:spcPts val="0"/>
              </a:spcBef>
              <a:spcAft>
                <a:spcPts val="0"/>
              </a:spcAft>
              <a:buClr>
                <a:schemeClr val="dk2"/>
              </a:buClr>
              <a:buSzPts val="2400"/>
              <a:buFont typeface="Arial"/>
              <a:buNone/>
            </a:pPr>
            <a:r>
              <a:rPr lang="en-AU">
                <a:solidFill>
                  <a:schemeClr val="lt1"/>
                </a:solidFill>
                <a:latin typeface="Questrial"/>
                <a:ea typeface="Questrial"/>
                <a:cs typeface="Questrial"/>
                <a:sym typeface="Questrial"/>
              </a:rPr>
              <a:t>School Captain</a:t>
            </a:r>
            <a:endParaRPr sz="1600">
              <a:solidFill>
                <a:schemeClr val="lt1"/>
              </a:solidFill>
              <a:latin typeface="Questrial"/>
              <a:ea typeface="Questrial"/>
              <a:cs typeface="Questrial"/>
              <a:sym typeface="Questrial"/>
            </a:endParaRPr>
          </a:p>
        </p:txBody>
      </p:sp>
      <p:sp>
        <p:nvSpPr>
          <p:cNvPr id="163" name="Google Shape;163;p16"/>
          <p:cNvSpPr txBox="1"/>
          <p:nvPr/>
        </p:nvSpPr>
        <p:spPr>
          <a:xfrm>
            <a:off x="3330275" y="6258350"/>
            <a:ext cx="2279100" cy="562500"/>
          </a:xfrm>
          <a:prstGeom prst="rect">
            <a:avLst/>
          </a:prstGeom>
          <a:noFill/>
          <a:ln>
            <a:noFill/>
          </a:ln>
        </p:spPr>
        <p:txBody>
          <a:bodyPr anchorCtr="0" anchor="t" bIns="91425" lIns="91425" spcFirstLastPara="1" rIns="91425" wrap="square" tIns="91425">
            <a:noAutofit/>
          </a:bodyPr>
          <a:lstStyle/>
          <a:p>
            <a:pPr indent="-317500" lvl="0" marL="457200" marR="0" rtl="0" algn="ctr">
              <a:lnSpc>
                <a:spcPct val="115000"/>
              </a:lnSpc>
              <a:spcBef>
                <a:spcPts val="0"/>
              </a:spcBef>
              <a:spcAft>
                <a:spcPts val="0"/>
              </a:spcAft>
              <a:buClr>
                <a:schemeClr val="lt1"/>
              </a:buClr>
              <a:buSzPts val="1400"/>
              <a:buFont typeface="Questrial"/>
              <a:buChar char="+"/>
            </a:pPr>
            <a:r>
              <a:rPr lang="en-AU" sz="1600">
                <a:solidFill>
                  <a:schemeClr val="lt1"/>
                </a:solidFill>
                <a:latin typeface="Questrial"/>
                <a:ea typeface="Questrial"/>
                <a:cs typeface="Questrial"/>
                <a:sym typeface="Questrial"/>
              </a:rPr>
              <a:t>SRC captains</a:t>
            </a:r>
            <a:endParaRPr>
              <a:solidFill>
                <a:schemeClr val="lt1"/>
              </a:solidFill>
              <a:latin typeface="Questrial"/>
              <a:ea typeface="Questrial"/>
              <a:cs typeface="Questrial"/>
              <a:sym typeface="Quest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7"/>
          <p:cNvSpPr/>
          <p:nvPr/>
        </p:nvSpPr>
        <p:spPr>
          <a:xfrm>
            <a:off x="0" y="1453016"/>
            <a:ext cx="9144000" cy="2532995"/>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p17"/>
          <p:cNvSpPr/>
          <p:nvPr/>
        </p:nvSpPr>
        <p:spPr>
          <a:xfrm>
            <a:off x="0" y="3986011"/>
            <a:ext cx="9144000" cy="2871988"/>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p17"/>
          <p:cNvSpPr/>
          <p:nvPr/>
        </p:nvSpPr>
        <p:spPr>
          <a:xfrm>
            <a:off x="1" y="1"/>
            <a:ext cx="9144000" cy="1453015"/>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17"/>
          <p:cNvSpPr txBox="1"/>
          <p:nvPr>
            <p:ph type="ctrTitle"/>
          </p:nvPr>
        </p:nvSpPr>
        <p:spPr>
          <a:xfrm>
            <a:off x="323476" y="328581"/>
            <a:ext cx="8497045" cy="812905"/>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4200"/>
              <a:buFont typeface="Questrial"/>
              <a:buNone/>
            </a:pPr>
            <a:r>
              <a:rPr b="1" i="0" lang="en-AU" sz="3000" u="none" cap="none" strike="noStrike">
                <a:solidFill>
                  <a:schemeClr val="lt1"/>
                </a:solidFill>
                <a:latin typeface="Questrial"/>
                <a:ea typeface="Questrial"/>
                <a:cs typeface="Questrial"/>
                <a:sym typeface="Questrial"/>
              </a:rPr>
              <a:t>CREEKSIDE K-9 </a:t>
            </a:r>
            <a:r>
              <a:rPr b="1" lang="en-AU" sz="3000">
                <a:solidFill>
                  <a:schemeClr val="lt1"/>
                </a:solidFill>
                <a:latin typeface="Questrial"/>
                <a:ea typeface="Questrial"/>
                <a:cs typeface="Questrial"/>
                <a:sym typeface="Questrial"/>
              </a:rPr>
              <a:t>SCHOOL STRUCTURE</a:t>
            </a:r>
            <a:endParaRPr b="1" i="0" sz="3000" u="none" cap="none" strike="noStrike">
              <a:solidFill>
                <a:schemeClr val="dk1"/>
              </a:solidFill>
              <a:latin typeface="Questrial"/>
              <a:ea typeface="Questrial"/>
              <a:cs typeface="Questrial"/>
              <a:sym typeface="Questrial"/>
            </a:endParaRPr>
          </a:p>
        </p:txBody>
      </p:sp>
      <p:sp>
        <p:nvSpPr>
          <p:cNvPr id="172" name="Google Shape;172;p17"/>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3" name="Google Shape;173;p17"/>
          <p:cNvSpPr/>
          <p:nvPr/>
        </p:nvSpPr>
        <p:spPr>
          <a:xfrm>
            <a:off x="373375" y="4297550"/>
            <a:ext cx="8397300" cy="24198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2400"/>
              <a:buFont typeface="Arial"/>
              <a:buNone/>
            </a:pPr>
            <a:r>
              <a:rPr b="1" i="0" lang="en-AU" sz="2100" u="none" cap="none" strike="noStrike">
                <a:solidFill>
                  <a:srgbClr val="FFFFFF"/>
                </a:solidFill>
                <a:latin typeface="Questrial"/>
                <a:ea typeface="Questrial"/>
                <a:cs typeface="Questrial"/>
                <a:sym typeface="Questrial"/>
              </a:rPr>
              <a:t>Creekside K-9 College currently has 1</a:t>
            </a:r>
            <a:r>
              <a:rPr b="1" lang="en-AU" sz="2100">
                <a:solidFill>
                  <a:srgbClr val="FFFFFF"/>
                </a:solidFill>
                <a:latin typeface="Questrial"/>
                <a:ea typeface="Questrial"/>
                <a:cs typeface="Questrial"/>
                <a:sym typeface="Questrial"/>
              </a:rPr>
              <a:t>198</a:t>
            </a:r>
            <a:r>
              <a:rPr b="1" i="0" lang="en-AU" sz="2100" u="none" cap="none" strike="noStrike">
                <a:solidFill>
                  <a:srgbClr val="FFFFFF"/>
                </a:solidFill>
                <a:latin typeface="Questrial"/>
                <a:ea typeface="Questrial"/>
                <a:cs typeface="Questrial"/>
                <a:sym typeface="Questrial"/>
              </a:rPr>
              <a:t> students enrolled</a:t>
            </a:r>
            <a:r>
              <a:rPr b="1" lang="en-AU" sz="2100">
                <a:solidFill>
                  <a:srgbClr val="FFFFFF"/>
                </a:solidFill>
                <a:latin typeface="Questrial"/>
                <a:ea typeface="Questrial"/>
                <a:cs typeface="Questrial"/>
                <a:sym typeface="Questrial"/>
              </a:rPr>
              <a:t>, and has over 100 teaching staff.</a:t>
            </a:r>
            <a:r>
              <a:rPr b="1" i="0" lang="en-AU" sz="2100" u="none" cap="none" strike="noStrike">
                <a:solidFill>
                  <a:srgbClr val="FFFFFF"/>
                </a:solidFill>
                <a:latin typeface="Questrial"/>
                <a:ea typeface="Questrial"/>
                <a:cs typeface="Questrial"/>
                <a:sym typeface="Questrial"/>
              </a:rPr>
              <a:t> The </a:t>
            </a:r>
            <a:r>
              <a:rPr b="1" lang="en-AU" sz="2100">
                <a:solidFill>
                  <a:srgbClr val="FFFFFF"/>
                </a:solidFill>
                <a:latin typeface="Questrial"/>
                <a:ea typeface="Questrial"/>
                <a:cs typeface="Questrial"/>
                <a:sym typeface="Questrial"/>
              </a:rPr>
              <a:t>college </a:t>
            </a:r>
            <a:r>
              <a:rPr b="1" i="0" lang="en-AU" sz="2100" u="none" cap="none" strike="noStrike">
                <a:solidFill>
                  <a:srgbClr val="FFFFFF"/>
                </a:solidFill>
                <a:latin typeface="Questrial"/>
                <a:ea typeface="Questrial"/>
                <a:cs typeface="Questrial"/>
                <a:sym typeface="Questrial"/>
              </a:rPr>
              <a:t>is divided into 3 sub-schools: K-2, 3-6</a:t>
            </a:r>
            <a:r>
              <a:rPr b="1" lang="en-AU" sz="2100">
                <a:solidFill>
                  <a:srgbClr val="FFFFFF"/>
                </a:solidFill>
                <a:latin typeface="Questrial"/>
                <a:ea typeface="Questrial"/>
                <a:cs typeface="Questrial"/>
                <a:sym typeface="Questrial"/>
              </a:rPr>
              <a:t> and </a:t>
            </a:r>
            <a:r>
              <a:rPr b="1" i="0" lang="en-AU" sz="2100" u="none" cap="none" strike="noStrike">
                <a:solidFill>
                  <a:srgbClr val="FFFFFF"/>
                </a:solidFill>
                <a:latin typeface="Questrial"/>
                <a:ea typeface="Questrial"/>
                <a:cs typeface="Questrial"/>
                <a:sym typeface="Questrial"/>
              </a:rPr>
              <a:t>7-9</a:t>
            </a:r>
            <a:r>
              <a:rPr b="1" lang="en-AU" sz="2100">
                <a:solidFill>
                  <a:srgbClr val="FFFFFF"/>
                </a:solidFill>
                <a:latin typeface="Questrial"/>
                <a:ea typeface="Questrial"/>
                <a:cs typeface="Questrial"/>
                <a:sym typeface="Questrial"/>
              </a:rPr>
              <a:t>, and runs on two timetables (P-6 and 7-9).</a:t>
            </a:r>
            <a:endParaRPr b="1" i="0" sz="2100" u="none" cap="none" strike="noStrike">
              <a:solidFill>
                <a:srgbClr val="FFFFFF"/>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2400"/>
              <a:buFont typeface="Arial"/>
              <a:buNone/>
            </a:pPr>
            <a:r>
              <a:t/>
            </a:r>
            <a:endParaRPr b="1" i="0" sz="1200" u="none" cap="none" strike="noStrike">
              <a:solidFill>
                <a:srgbClr val="FFFFFF"/>
              </a:solidFill>
              <a:latin typeface="Questrial"/>
              <a:ea typeface="Questrial"/>
              <a:cs typeface="Questrial"/>
              <a:sym typeface="Questrial"/>
            </a:endParaRPr>
          </a:p>
          <a:p>
            <a:pPr indent="0" lvl="0" marL="0" marR="0" rtl="0" algn="ctr">
              <a:lnSpc>
                <a:spcPct val="115000"/>
              </a:lnSpc>
              <a:spcBef>
                <a:spcPts val="0"/>
              </a:spcBef>
              <a:spcAft>
                <a:spcPts val="0"/>
              </a:spcAft>
              <a:buClr>
                <a:srgbClr val="000000"/>
              </a:buClr>
              <a:buSzPts val="2400"/>
              <a:buFont typeface="Arial"/>
              <a:buNone/>
            </a:pPr>
            <a:r>
              <a:rPr b="1" i="0" lang="en-AU" sz="2100" u="none" cap="none" strike="noStrike">
                <a:solidFill>
                  <a:srgbClr val="FFFFFF"/>
                </a:solidFill>
                <a:latin typeface="Questrial"/>
                <a:ea typeface="Questrial"/>
                <a:cs typeface="Questrial"/>
                <a:sym typeface="Questrial"/>
              </a:rPr>
              <a:t>The </a:t>
            </a:r>
            <a:r>
              <a:rPr b="1" lang="en-AU" sz="2100">
                <a:solidFill>
                  <a:srgbClr val="FFFFFF"/>
                </a:solidFill>
                <a:latin typeface="Questrial"/>
                <a:ea typeface="Questrial"/>
                <a:cs typeface="Questrial"/>
                <a:sym typeface="Questrial"/>
              </a:rPr>
              <a:t>c</a:t>
            </a:r>
            <a:r>
              <a:rPr b="1" i="0" lang="en-AU" sz="2100" u="none" cap="none" strike="noStrike">
                <a:solidFill>
                  <a:srgbClr val="FFFFFF"/>
                </a:solidFill>
                <a:latin typeface="Questrial"/>
                <a:ea typeface="Questrial"/>
                <a:cs typeface="Questrial"/>
                <a:sym typeface="Questrial"/>
              </a:rPr>
              <a:t>ollege has one </a:t>
            </a:r>
            <a:r>
              <a:rPr b="1" lang="en-AU" sz="2100">
                <a:solidFill>
                  <a:srgbClr val="FFFFFF"/>
                </a:solidFill>
                <a:latin typeface="Questrial"/>
                <a:ea typeface="Questrial"/>
                <a:cs typeface="Questrial"/>
                <a:sym typeface="Questrial"/>
              </a:rPr>
              <a:t>p</a:t>
            </a:r>
            <a:r>
              <a:rPr b="1" i="0" lang="en-AU" sz="2100" u="none" cap="none" strike="noStrike">
                <a:solidFill>
                  <a:srgbClr val="FFFFFF"/>
                </a:solidFill>
                <a:latin typeface="Questrial"/>
                <a:ea typeface="Questrial"/>
                <a:cs typeface="Questrial"/>
                <a:sym typeface="Questrial"/>
              </a:rPr>
              <a:t>rincipal and </a:t>
            </a:r>
            <a:r>
              <a:rPr b="1" lang="en-AU" sz="2100">
                <a:solidFill>
                  <a:srgbClr val="FFFFFF"/>
                </a:solidFill>
                <a:latin typeface="Questrial"/>
                <a:ea typeface="Questrial"/>
                <a:cs typeface="Questrial"/>
                <a:sym typeface="Questrial"/>
              </a:rPr>
              <a:t>four a</a:t>
            </a:r>
            <a:r>
              <a:rPr b="1" i="0" lang="en-AU" sz="2100" u="none" cap="none" strike="noStrike">
                <a:solidFill>
                  <a:srgbClr val="FFFFFF"/>
                </a:solidFill>
                <a:latin typeface="Questrial"/>
                <a:ea typeface="Questrial"/>
                <a:cs typeface="Questrial"/>
                <a:sym typeface="Questrial"/>
              </a:rPr>
              <a:t>ssistant </a:t>
            </a:r>
            <a:r>
              <a:rPr b="1" lang="en-AU" sz="2100">
                <a:solidFill>
                  <a:srgbClr val="FFFFFF"/>
                </a:solidFill>
                <a:latin typeface="Questrial"/>
                <a:ea typeface="Questrial"/>
                <a:cs typeface="Questrial"/>
                <a:sym typeface="Questrial"/>
              </a:rPr>
              <a:t>p</a:t>
            </a:r>
            <a:r>
              <a:rPr b="1" i="0" lang="en-AU" sz="2100" u="none" cap="none" strike="noStrike">
                <a:solidFill>
                  <a:srgbClr val="FFFFFF"/>
                </a:solidFill>
                <a:latin typeface="Questrial"/>
                <a:ea typeface="Questrial"/>
                <a:cs typeface="Questrial"/>
                <a:sym typeface="Questrial"/>
              </a:rPr>
              <a:t>rincipals as well as a number of curriculum and wellbeing leaders. </a:t>
            </a:r>
            <a:endParaRPr b="1" i="0" sz="2100" u="none" cap="none" strike="noStrike">
              <a:solidFill>
                <a:srgbClr val="FFFFFF"/>
              </a:solidFill>
              <a:latin typeface="Arial Narrow"/>
              <a:ea typeface="Arial Narrow"/>
              <a:cs typeface="Arial Narrow"/>
              <a:sym typeface="Arial Narrow"/>
            </a:endParaRPr>
          </a:p>
        </p:txBody>
      </p:sp>
      <p:pic>
        <p:nvPicPr>
          <p:cNvPr descr="Logo CC.png" id="174" name="Google Shape;174;p17"/>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pic>
        <p:nvPicPr>
          <p:cNvPr descr="D7K_7772.JPG" id="175" name="Google Shape;175;p17"/>
          <p:cNvPicPr preferRelativeResize="0"/>
          <p:nvPr/>
        </p:nvPicPr>
        <p:blipFill rotWithShape="1">
          <a:blip r:embed="rId4">
            <a:alphaModFix/>
          </a:blip>
          <a:srcRect b="0" l="16883" r="16883" t="0"/>
          <a:stretch/>
        </p:blipFill>
        <p:spPr>
          <a:xfrm>
            <a:off x="3749853" y="1996614"/>
            <a:ext cx="1644300" cy="1644300"/>
          </a:xfrm>
          <a:prstGeom prst="ellipse">
            <a:avLst/>
          </a:prstGeom>
          <a:noFill/>
          <a:ln>
            <a:noFill/>
          </a:ln>
        </p:spPr>
      </p:pic>
      <p:pic>
        <p:nvPicPr>
          <p:cNvPr descr="P1180040.jpg" id="176" name="Google Shape;176;p17"/>
          <p:cNvPicPr preferRelativeResize="0"/>
          <p:nvPr/>
        </p:nvPicPr>
        <p:blipFill rotWithShape="1">
          <a:blip r:embed="rId5">
            <a:alphaModFix/>
          </a:blip>
          <a:srcRect b="0" l="12502" r="12494" t="0"/>
          <a:stretch/>
        </p:blipFill>
        <p:spPr>
          <a:xfrm>
            <a:off x="893911" y="1996614"/>
            <a:ext cx="1644300" cy="1644300"/>
          </a:xfrm>
          <a:prstGeom prst="ellipse">
            <a:avLst/>
          </a:prstGeom>
          <a:noFill/>
          <a:ln>
            <a:noFill/>
          </a:ln>
        </p:spPr>
      </p:pic>
      <p:pic>
        <p:nvPicPr>
          <p:cNvPr descr="D7K_7796.JPG" id="177" name="Google Shape;177;p17"/>
          <p:cNvPicPr preferRelativeResize="0"/>
          <p:nvPr/>
        </p:nvPicPr>
        <p:blipFill rotWithShape="1">
          <a:blip r:embed="rId6">
            <a:alphaModFix/>
          </a:blip>
          <a:srcRect b="0" l="16883" r="16883" t="0"/>
          <a:stretch/>
        </p:blipFill>
        <p:spPr>
          <a:xfrm>
            <a:off x="6605811" y="1996614"/>
            <a:ext cx="1644300" cy="16443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8"/>
          <p:cNvSpPr/>
          <p:nvPr/>
        </p:nvSpPr>
        <p:spPr>
          <a:xfrm>
            <a:off x="0" y="1453016"/>
            <a:ext cx="9144000" cy="25329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3" name="Google Shape;183;p18"/>
          <p:cNvSpPr/>
          <p:nvPr/>
        </p:nvSpPr>
        <p:spPr>
          <a:xfrm>
            <a:off x="0" y="3986011"/>
            <a:ext cx="9144000" cy="287190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4" name="Google Shape;184;p18"/>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5" name="Google Shape;185;p18"/>
          <p:cNvSpPr txBox="1"/>
          <p:nvPr>
            <p:ph type="ctrTitle"/>
          </p:nvPr>
        </p:nvSpPr>
        <p:spPr>
          <a:xfrm>
            <a:off x="323476" y="328581"/>
            <a:ext cx="8496900" cy="813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lt1"/>
              </a:buClr>
              <a:buSzPts val="4200"/>
              <a:buFont typeface="Questrial"/>
              <a:buNone/>
            </a:pPr>
            <a:r>
              <a:rPr b="1" i="0" lang="en-AU" sz="4200" u="none" cap="none" strike="noStrike">
                <a:solidFill>
                  <a:schemeClr val="lt1"/>
                </a:solidFill>
                <a:latin typeface="Questrial"/>
                <a:ea typeface="Questrial"/>
                <a:cs typeface="Questrial"/>
                <a:sym typeface="Questrial"/>
              </a:rPr>
              <a:t>OUR </a:t>
            </a:r>
            <a:r>
              <a:rPr b="1" lang="en-AU" sz="4200">
                <a:solidFill>
                  <a:schemeClr val="lt1"/>
                </a:solidFill>
                <a:latin typeface="Questrial"/>
                <a:ea typeface="Questrial"/>
                <a:cs typeface="Questrial"/>
                <a:sym typeface="Questrial"/>
              </a:rPr>
              <a:t>VISION AND</a:t>
            </a:r>
            <a:r>
              <a:rPr b="1" i="0" lang="en-AU" sz="4200" u="none" cap="none" strike="noStrike">
                <a:solidFill>
                  <a:schemeClr val="lt1"/>
                </a:solidFill>
                <a:latin typeface="Questrial"/>
                <a:ea typeface="Questrial"/>
                <a:cs typeface="Questrial"/>
                <a:sym typeface="Questrial"/>
              </a:rPr>
              <a:t> VALUES</a:t>
            </a:r>
            <a:endParaRPr b="1" i="0" sz="3600" u="none" cap="none" strike="noStrike">
              <a:solidFill>
                <a:schemeClr val="dk1"/>
              </a:solidFill>
              <a:latin typeface="Questrial"/>
              <a:ea typeface="Questrial"/>
              <a:cs typeface="Questrial"/>
              <a:sym typeface="Questrial"/>
            </a:endParaRPr>
          </a:p>
        </p:txBody>
      </p:sp>
      <p:pic>
        <p:nvPicPr>
          <p:cNvPr descr="Logo CC.png" id="186" name="Google Shape;186;p18"/>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187" name="Google Shape;187;p18"/>
          <p:cNvSpPr txBox="1"/>
          <p:nvPr/>
        </p:nvSpPr>
        <p:spPr>
          <a:xfrm>
            <a:off x="323476" y="1529210"/>
            <a:ext cx="8496900" cy="23805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700"/>
              <a:buFont typeface="Arial"/>
              <a:buNone/>
            </a:pPr>
            <a:r>
              <a:rPr b="1" i="0" lang="en-AU" sz="2700" u="none" cap="none" strike="noStrike">
                <a:solidFill>
                  <a:schemeClr val="lt1"/>
                </a:solidFill>
                <a:latin typeface="Questrial"/>
                <a:ea typeface="Questrial"/>
                <a:cs typeface="Questrial"/>
                <a:sym typeface="Questrial"/>
              </a:rPr>
              <a:t>Creekside K – 9 College will instill the values and develop the skills and knowledge students need to live effective and purposeful lives in the global community.</a:t>
            </a:r>
            <a:endParaRPr b="1" i="0" sz="2800" u="none" cap="none" strike="noStrike">
              <a:solidFill>
                <a:schemeClr val="lt1"/>
              </a:solidFill>
              <a:latin typeface="Questrial"/>
              <a:ea typeface="Questrial"/>
              <a:cs typeface="Questrial"/>
              <a:sym typeface="Questrial"/>
            </a:endParaRPr>
          </a:p>
        </p:txBody>
      </p:sp>
      <p:sp>
        <p:nvSpPr>
          <p:cNvPr id="188" name="Google Shape;188;p18"/>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89" name="Google Shape;189;p18" title="Responsibility.jpg"/>
          <p:cNvPicPr preferRelativeResize="0"/>
          <p:nvPr/>
        </p:nvPicPr>
        <p:blipFill rotWithShape="1">
          <a:blip r:embed="rId4">
            <a:alphaModFix/>
          </a:blip>
          <a:srcRect b="0" l="31145" r="12605" t="0"/>
          <a:stretch/>
        </p:blipFill>
        <p:spPr>
          <a:xfrm>
            <a:off x="423136" y="4283369"/>
            <a:ext cx="1644300" cy="1644300"/>
          </a:xfrm>
          <a:prstGeom prst="ellipse">
            <a:avLst/>
          </a:prstGeom>
          <a:noFill/>
          <a:ln>
            <a:noFill/>
          </a:ln>
        </p:spPr>
      </p:pic>
      <p:pic>
        <p:nvPicPr>
          <p:cNvPr id="190" name="Google Shape;190;p18" title="Respect.jpg"/>
          <p:cNvPicPr preferRelativeResize="0"/>
          <p:nvPr/>
        </p:nvPicPr>
        <p:blipFill rotWithShape="1">
          <a:blip r:embed="rId5">
            <a:alphaModFix/>
          </a:blip>
          <a:srcRect b="0" l="46384" r="3606" t="0"/>
          <a:stretch/>
        </p:blipFill>
        <p:spPr>
          <a:xfrm>
            <a:off x="2641094" y="4283519"/>
            <a:ext cx="1644300" cy="1644000"/>
          </a:xfrm>
          <a:prstGeom prst="ellipse">
            <a:avLst/>
          </a:prstGeom>
          <a:noFill/>
          <a:ln>
            <a:noFill/>
          </a:ln>
        </p:spPr>
      </p:pic>
      <p:pic>
        <p:nvPicPr>
          <p:cNvPr id="191" name="Google Shape;191;p18" title="Honesty.png"/>
          <p:cNvPicPr preferRelativeResize="0"/>
          <p:nvPr/>
        </p:nvPicPr>
        <p:blipFill rotWithShape="1">
          <a:blip r:embed="rId6">
            <a:alphaModFix/>
          </a:blip>
          <a:srcRect b="0" l="16703" r="16697" t="0"/>
          <a:stretch/>
        </p:blipFill>
        <p:spPr>
          <a:xfrm>
            <a:off x="4859053" y="4283356"/>
            <a:ext cx="1644300" cy="1644300"/>
          </a:xfrm>
          <a:prstGeom prst="ellipse">
            <a:avLst/>
          </a:prstGeom>
          <a:noFill/>
          <a:ln>
            <a:noFill/>
          </a:ln>
        </p:spPr>
      </p:pic>
      <p:pic>
        <p:nvPicPr>
          <p:cNvPr id="192" name="Google Shape;192;p18" title="Acceptance.jpg"/>
          <p:cNvPicPr preferRelativeResize="0"/>
          <p:nvPr/>
        </p:nvPicPr>
        <p:blipFill rotWithShape="1">
          <a:blip r:embed="rId7">
            <a:alphaModFix/>
          </a:blip>
          <a:srcRect b="0" l="23226" r="23221" t="0"/>
          <a:stretch/>
        </p:blipFill>
        <p:spPr>
          <a:xfrm>
            <a:off x="7077011" y="4283369"/>
            <a:ext cx="1644300" cy="1644300"/>
          </a:xfrm>
          <a:prstGeom prst="ellipse">
            <a:avLst/>
          </a:prstGeom>
          <a:noFill/>
          <a:ln>
            <a:noFill/>
          </a:ln>
        </p:spPr>
      </p:pic>
      <p:sp>
        <p:nvSpPr>
          <p:cNvPr id="193" name="Google Shape;193;p18"/>
          <p:cNvSpPr txBox="1"/>
          <p:nvPr/>
        </p:nvSpPr>
        <p:spPr>
          <a:xfrm>
            <a:off x="195736" y="5920961"/>
            <a:ext cx="20991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b="1" i="0" lang="en-AU" sz="2200" u="none" cap="none" strike="noStrike">
                <a:solidFill>
                  <a:schemeClr val="lt1"/>
                </a:solidFill>
                <a:latin typeface="Questrial"/>
                <a:ea typeface="Questrial"/>
                <a:cs typeface="Questrial"/>
                <a:sym typeface="Questrial"/>
              </a:rPr>
              <a:t>Responsibility</a:t>
            </a:r>
            <a:endParaRPr b="1" i="0" sz="2200" u="none" cap="none" strike="noStrike">
              <a:solidFill>
                <a:schemeClr val="lt1"/>
              </a:solidFill>
              <a:latin typeface="Questrial"/>
              <a:ea typeface="Questrial"/>
              <a:cs typeface="Questrial"/>
              <a:sym typeface="Questrial"/>
            </a:endParaRPr>
          </a:p>
        </p:txBody>
      </p:sp>
      <p:sp>
        <p:nvSpPr>
          <p:cNvPr id="194" name="Google Shape;194;p18"/>
          <p:cNvSpPr txBox="1"/>
          <p:nvPr/>
        </p:nvSpPr>
        <p:spPr>
          <a:xfrm>
            <a:off x="2585444" y="5920961"/>
            <a:ext cx="17556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b="1" i="0" lang="en-AU" sz="2200" u="none" cap="none" strike="noStrike">
                <a:solidFill>
                  <a:schemeClr val="lt1"/>
                </a:solidFill>
                <a:latin typeface="Questrial"/>
                <a:ea typeface="Questrial"/>
                <a:cs typeface="Questrial"/>
                <a:sym typeface="Questrial"/>
              </a:rPr>
              <a:t>Respect</a:t>
            </a:r>
            <a:endParaRPr b="1" i="0" sz="2200" u="none" cap="none" strike="noStrike">
              <a:solidFill>
                <a:schemeClr val="lt1"/>
              </a:solidFill>
              <a:latin typeface="Questrial"/>
              <a:ea typeface="Questrial"/>
              <a:cs typeface="Questrial"/>
              <a:sym typeface="Questrial"/>
            </a:endParaRPr>
          </a:p>
        </p:txBody>
      </p:sp>
      <p:sp>
        <p:nvSpPr>
          <p:cNvPr id="195" name="Google Shape;195;p18"/>
          <p:cNvSpPr txBox="1"/>
          <p:nvPr/>
        </p:nvSpPr>
        <p:spPr>
          <a:xfrm>
            <a:off x="4805111" y="5920961"/>
            <a:ext cx="17556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b="1" i="0" lang="en-AU" sz="2200" u="none" cap="none" strike="noStrike">
                <a:solidFill>
                  <a:schemeClr val="lt1"/>
                </a:solidFill>
                <a:latin typeface="Questrial"/>
                <a:ea typeface="Questrial"/>
                <a:cs typeface="Questrial"/>
                <a:sym typeface="Questrial"/>
              </a:rPr>
              <a:t>Honesty</a:t>
            </a:r>
            <a:endParaRPr b="1" i="0" sz="2200" u="none" cap="none" strike="noStrike">
              <a:solidFill>
                <a:schemeClr val="lt1"/>
              </a:solidFill>
              <a:latin typeface="Questrial"/>
              <a:ea typeface="Questrial"/>
              <a:cs typeface="Questrial"/>
              <a:sym typeface="Questrial"/>
            </a:endParaRPr>
          </a:p>
        </p:txBody>
      </p:sp>
      <p:sp>
        <p:nvSpPr>
          <p:cNvPr id="196" name="Google Shape;196;p18"/>
          <p:cNvSpPr txBox="1"/>
          <p:nvPr/>
        </p:nvSpPr>
        <p:spPr>
          <a:xfrm>
            <a:off x="6961440" y="5920961"/>
            <a:ext cx="1867200" cy="56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2"/>
              </a:buClr>
              <a:buSzPts val="2400"/>
              <a:buFont typeface="Arial"/>
              <a:buNone/>
            </a:pPr>
            <a:r>
              <a:rPr b="1" i="0" lang="en-AU" sz="2200" u="none" cap="none" strike="noStrike">
                <a:solidFill>
                  <a:schemeClr val="lt1"/>
                </a:solidFill>
                <a:latin typeface="Questrial"/>
                <a:ea typeface="Questrial"/>
                <a:cs typeface="Questrial"/>
                <a:sym typeface="Questrial"/>
              </a:rPr>
              <a:t>Acceptance</a:t>
            </a:r>
            <a:endParaRPr b="1" i="0" sz="2200" u="none" cap="none" strike="noStrike">
              <a:solidFill>
                <a:schemeClr val="lt1"/>
              </a:solidFill>
              <a:latin typeface="Questrial"/>
              <a:ea typeface="Questrial"/>
              <a:cs typeface="Questrial"/>
              <a:sym typeface="Quest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19" title="School Yard.jpg"/>
          <p:cNvPicPr preferRelativeResize="0"/>
          <p:nvPr/>
        </p:nvPicPr>
        <p:blipFill rotWithShape="1">
          <a:blip r:embed="rId3">
            <a:alphaModFix/>
          </a:blip>
          <a:srcRect b="0" l="0" r="5687" t="0"/>
          <a:stretch/>
        </p:blipFill>
        <p:spPr>
          <a:xfrm>
            <a:off x="-304800" y="0"/>
            <a:ext cx="9448800" cy="6858000"/>
          </a:xfrm>
          <a:prstGeom prst="rect">
            <a:avLst/>
          </a:prstGeom>
          <a:noFill/>
          <a:ln>
            <a:noFill/>
          </a:ln>
        </p:spPr>
      </p:pic>
      <p:sp>
        <p:nvSpPr>
          <p:cNvPr id="203" name="Google Shape;203;p19"/>
          <p:cNvSpPr txBox="1"/>
          <p:nvPr/>
        </p:nvSpPr>
        <p:spPr>
          <a:xfrm>
            <a:off x="3883175" y="591325"/>
            <a:ext cx="4956300" cy="2013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AU" sz="3600">
                <a:solidFill>
                  <a:schemeClr val="lt1"/>
                </a:solidFill>
                <a:latin typeface="Questrial"/>
                <a:ea typeface="Questrial"/>
                <a:cs typeface="Questrial"/>
                <a:sym typeface="Questrial"/>
              </a:rPr>
              <a:t>Why choose Creekside K-9 College for Year 7 in 2027?</a:t>
            </a:r>
            <a:endParaRPr b="1" sz="3600">
              <a:solidFill>
                <a:srgbClr val="3D85C6"/>
              </a:solidFill>
              <a:latin typeface="Questrial"/>
              <a:ea typeface="Questrial"/>
              <a:cs typeface="Questrial"/>
              <a:sym typeface="Quest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0"/>
          <p:cNvSpPr/>
          <p:nvPr/>
        </p:nvSpPr>
        <p:spPr>
          <a:xfrm>
            <a:off x="0" y="1453035"/>
            <a:ext cx="9144000" cy="5405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9" name="Google Shape;209;p20"/>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0" name="Google Shape;210;p20"/>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1" name="Google Shape;211;p20"/>
          <p:cNvSpPr txBox="1"/>
          <p:nvPr>
            <p:ph type="ctrTitle"/>
          </p:nvPr>
        </p:nvSpPr>
        <p:spPr>
          <a:xfrm>
            <a:off x="477880" y="345477"/>
            <a:ext cx="8496900" cy="8130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Clr>
                <a:schemeClr val="dk2"/>
              </a:buClr>
              <a:buSzPts val="1800"/>
              <a:buFont typeface="Arial"/>
              <a:buNone/>
            </a:pPr>
            <a:r>
              <a:rPr b="1" lang="en-AU" sz="3100">
                <a:solidFill>
                  <a:schemeClr val="lt1"/>
                </a:solidFill>
                <a:latin typeface="Questrial"/>
                <a:ea typeface="Questrial"/>
                <a:cs typeface="Questrial"/>
                <a:sym typeface="Questrial"/>
              </a:rPr>
              <a:t>WHY CHOOSE CREEKSIDE COLLEGE?</a:t>
            </a:r>
            <a:endParaRPr b="1" i="0" sz="3100" u="none" cap="none" strike="noStrike">
              <a:solidFill>
                <a:schemeClr val="dk1"/>
              </a:solidFill>
              <a:latin typeface="Questrial"/>
              <a:ea typeface="Questrial"/>
              <a:cs typeface="Questrial"/>
              <a:sym typeface="Questrial"/>
            </a:endParaRPr>
          </a:p>
        </p:txBody>
      </p:sp>
      <p:sp>
        <p:nvSpPr>
          <p:cNvPr id="212" name="Google Shape;212;p20"/>
          <p:cNvSpPr txBox="1"/>
          <p:nvPr/>
        </p:nvSpPr>
        <p:spPr>
          <a:xfrm>
            <a:off x="169075" y="1605425"/>
            <a:ext cx="8805900" cy="50310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t/>
            </a:r>
            <a:endParaRPr b="1" i="0" sz="2600" u="none" cap="none" strike="noStrike">
              <a:solidFill>
                <a:srgbClr val="FFFFFF"/>
              </a:solidFill>
              <a:latin typeface="Questrial"/>
              <a:ea typeface="Questrial"/>
              <a:cs typeface="Questrial"/>
              <a:sym typeface="Questrial"/>
            </a:endParaRPr>
          </a:p>
        </p:txBody>
      </p:sp>
      <p:pic>
        <p:nvPicPr>
          <p:cNvPr descr="Logo CC.png" id="213" name="Google Shape;213;p20"/>
          <p:cNvPicPr preferRelativeResize="0"/>
          <p:nvPr/>
        </p:nvPicPr>
        <p:blipFill rotWithShape="1">
          <a:blip r:embed="rId3">
            <a:alphaModFix/>
          </a:blip>
          <a:srcRect b="0" l="0" r="0" t="0"/>
          <a:stretch/>
        </p:blipFill>
        <p:spPr>
          <a:xfrm>
            <a:off x="423136" y="352936"/>
            <a:ext cx="1320424" cy="788550"/>
          </a:xfrm>
          <a:prstGeom prst="rect">
            <a:avLst/>
          </a:prstGeom>
          <a:noFill/>
          <a:ln>
            <a:noFill/>
          </a:ln>
        </p:spPr>
      </p:pic>
      <p:sp>
        <p:nvSpPr>
          <p:cNvPr id="214" name="Google Shape;214;p20"/>
          <p:cNvSpPr txBox="1"/>
          <p:nvPr/>
        </p:nvSpPr>
        <p:spPr>
          <a:xfrm>
            <a:off x="4029650" y="1757250"/>
            <a:ext cx="4945200" cy="47928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100"/>
              </a:spcBef>
              <a:spcAft>
                <a:spcPts val="0"/>
              </a:spcAft>
              <a:buClr>
                <a:schemeClr val="lt1"/>
              </a:buClr>
              <a:buSzPts val="2200"/>
              <a:buFont typeface="Questrial"/>
              <a:buChar char="✓"/>
            </a:pPr>
            <a:r>
              <a:rPr lang="en-AU" sz="2200">
                <a:solidFill>
                  <a:schemeClr val="lt1"/>
                </a:solidFill>
                <a:latin typeface="Questrial"/>
                <a:ea typeface="Questrial"/>
                <a:cs typeface="Questrial"/>
                <a:sym typeface="Questrial"/>
              </a:rPr>
              <a:t>A</a:t>
            </a:r>
            <a:r>
              <a:rPr lang="en-AU" sz="2200">
                <a:solidFill>
                  <a:schemeClr val="lt1"/>
                </a:solidFill>
                <a:latin typeface="Questrial"/>
                <a:ea typeface="Questrial"/>
                <a:cs typeface="Questrial"/>
                <a:sym typeface="Questrial"/>
              </a:rPr>
              <a:t> unique setting for junior high school students</a:t>
            </a:r>
            <a:endParaRPr sz="2200">
              <a:solidFill>
                <a:schemeClr val="lt1"/>
              </a:solidFill>
              <a:latin typeface="Questrial"/>
              <a:ea typeface="Questrial"/>
              <a:cs typeface="Questrial"/>
              <a:sym typeface="Questrial"/>
            </a:endParaRPr>
          </a:p>
          <a:p>
            <a:pPr indent="-368300" lvl="0" marL="457200" rtl="0" algn="l">
              <a:lnSpc>
                <a:spcPct val="115000"/>
              </a:lnSpc>
              <a:spcBef>
                <a:spcPts val="1400"/>
              </a:spcBef>
              <a:spcAft>
                <a:spcPts val="0"/>
              </a:spcAft>
              <a:buClr>
                <a:schemeClr val="lt1"/>
              </a:buClr>
              <a:buSzPts val="2200"/>
              <a:buFont typeface="Questrial"/>
              <a:buChar char="✓"/>
            </a:pPr>
            <a:r>
              <a:rPr lang="en-AU" sz="2200">
                <a:solidFill>
                  <a:schemeClr val="lt1"/>
                </a:solidFill>
                <a:latin typeface="Questrial"/>
                <a:ea typeface="Questrial"/>
                <a:cs typeface="Questrial"/>
                <a:sym typeface="Questrial"/>
              </a:rPr>
              <a:t>An emphasis on student wellbeing.</a:t>
            </a:r>
            <a:endParaRPr sz="2200">
              <a:solidFill>
                <a:schemeClr val="lt1"/>
              </a:solidFill>
              <a:latin typeface="Questrial"/>
              <a:ea typeface="Questrial"/>
              <a:cs typeface="Questrial"/>
              <a:sym typeface="Questrial"/>
            </a:endParaRPr>
          </a:p>
          <a:p>
            <a:pPr indent="-368300" lvl="0" marL="457200" rtl="0" algn="l">
              <a:lnSpc>
                <a:spcPct val="115000"/>
              </a:lnSpc>
              <a:spcBef>
                <a:spcPts val="1400"/>
              </a:spcBef>
              <a:spcAft>
                <a:spcPts val="0"/>
              </a:spcAft>
              <a:buClr>
                <a:schemeClr val="lt1"/>
              </a:buClr>
              <a:buSzPts val="2200"/>
              <a:buFont typeface="Questrial"/>
              <a:buChar char="✓"/>
            </a:pPr>
            <a:r>
              <a:rPr lang="en-AU" sz="2200">
                <a:solidFill>
                  <a:schemeClr val="lt1"/>
                </a:solidFill>
                <a:latin typeface="Questrial"/>
                <a:ea typeface="Questrial"/>
                <a:cs typeface="Questrial"/>
                <a:sym typeface="Questrial"/>
              </a:rPr>
              <a:t>Strive to have the best teachers in front of our students</a:t>
            </a:r>
            <a:endParaRPr sz="2200">
              <a:solidFill>
                <a:schemeClr val="lt1"/>
              </a:solidFill>
              <a:latin typeface="Questrial"/>
              <a:ea typeface="Questrial"/>
              <a:cs typeface="Questrial"/>
              <a:sym typeface="Questrial"/>
            </a:endParaRPr>
          </a:p>
          <a:p>
            <a:pPr indent="-368300" lvl="0" marL="457200" rtl="0" algn="l">
              <a:lnSpc>
                <a:spcPct val="115000"/>
              </a:lnSpc>
              <a:spcBef>
                <a:spcPts val="1400"/>
              </a:spcBef>
              <a:spcAft>
                <a:spcPts val="0"/>
              </a:spcAft>
              <a:buClr>
                <a:schemeClr val="lt1"/>
              </a:buClr>
              <a:buSzPts val="2200"/>
              <a:buFont typeface="Questrial"/>
              <a:buChar char="✓"/>
            </a:pPr>
            <a:r>
              <a:rPr lang="en-AU" sz="2200">
                <a:solidFill>
                  <a:schemeClr val="lt1"/>
                </a:solidFill>
                <a:latin typeface="Questrial"/>
                <a:ea typeface="Questrial"/>
                <a:cs typeface="Questrial"/>
                <a:sym typeface="Questrial"/>
              </a:rPr>
              <a:t>Proven track record in improving student outcomes</a:t>
            </a:r>
            <a:endParaRPr sz="2200">
              <a:solidFill>
                <a:schemeClr val="lt1"/>
              </a:solidFill>
              <a:latin typeface="Questrial"/>
              <a:ea typeface="Questrial"/>
              <a:cs typeface="Questrial"/>
              <a:sym typeface="Questrial"/>
            </a:endParaRPr>
          </a:p>
          <a:p>
            <a:pPr indent="-368300" lvl="0" marL="457200" rtl="0" algn="l">
              <a:lnSpc>
                <a:spcPct val="115000"/>
              </a:lnSpc>
              <a:spcBef>
                <a:spcPts val="1400"/>
              </a:spcBef>
              <a:spcAft>
                <a:spcPts val="1400"/>
              </a:spcAft>
              <a:buClr>
                <a:schemeClr val="lt1"/>
              </a:buClr>
              <a:buSzPts val="2200"/>
              <a:buFont typeface="Questrial"/>
              <a:buChar char="✓"/>
            </a:pPr>
            <a:r>
              <a:rPr lang="en-AU" sz="2200">
                <a:solidFill>
                  <a:schemeClr val="lt1"/>
                </a:solidFill>
                <a:latin typeface="Questrial"/>
                <a:ea typeface="Questrial"/>
                <a:cs typeface="Questrial"/>
                <a:sym typeface="Questrial"/>
              </a:rPr>
              <a:t>Strong links with Lakeview Senior College</a:t>
            </a:r>
            <a:endParaRPr sz="2200">
              <a:solidFill>
                <a:schemeClr val="lt1"/>
              </a:solidFill>
              <a:latin typeface="Questrial"/>
              <a:ea typeface="Questrial"/>
              <a:cs typeface="Questrial"/>
              <a:sym typeface="Questrial"/>
            </a:endParaRPr>
          </a:p>
        </p:txBody>
      </p:sp>
      <p:pic>
        <p:nvPicPr>
          <p:cNvPr id="215" name="Google Shape;215;p20" title="School 3.jpg"/>
          <p:cNvPicPr preferRelativeResize="0"/>
          <p:nvPr/>
        </p:nvPicPr>
        <p:blipFill>
          <a:blip r:embed="rId4">
            <a:alphaModFix/>
          </a:blip>
          <a:stretch>
            <a:fillRect/>
          </a:stretch>
        </p:blipFill>
        <p:spPr>
          <a:xfrm>
            <a:off x="346925" y="4055675"/>
            <a:ext cx="3402825" cy="2494433"/>
          </a:xfrm>
          <a:prstGeom prst="rect">
            <a:avLst/>
          </a:prstGeom>
          <a:noFill/>
          <a:ln>
            <a:noFill/>
          </a:ln>
        </p:spPr>
      </p:pic>
      <p:pic>
        <p:nvPicPr>
          <p:cNvPr id="216" name="Google Shape;216;p20" title="School 1.jpg"/>
          <p:cNvPicPr preferRelativeResize="0"/>
          <p:nvPr/>
        </p:nvPicPr>
        <p:blipFill rotWithShape="1">
          <a:blip r:embed="rId5">
            <a:alphaModFix/>
          </a:blip>
          <a:srcRect b="1205" l="0" r="0" t="0"/>
          <a:stretch/>
        </p:blipFill>
        <p:spPr>
          <a:xfrm>
            <a:off x="346925" y="1757250"/>
            <a:ext cx="3402825" cy="2298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1"/>
          <p:cNvSpPr/>
          <p:nvPr/>
        </p:nvSpPr>
        <p:spPr>
          <a:xfrm>
            <a:off x="0" y="1453035"/>
            <a:ext cx="9144000" cy="5405100"/>
          </a:xfrm>
          <a:prstGeom prst="rect">
            <a:avLst/>
          </a:prstGeom>
          <a:solidFill>
            <a:srgbClr val="2F54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2" name="Google Shape;222;p21"/>
          <p:cNvSpPr/>
          <p:nvPr/>
        </p:nvSpPr>
        <p:spPr>
          <a:xfrm>
            <a:off x="1" y="1"/>
            <a:ext cx="9144000" cy="14529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3" name="Google Shape;223;p21"/>
          <p:cNvSpPr/>
          <p:nvPr/>
        </p:nvSpPr>
        <p:spPr>
          <a:xfrm>
            <a:off x="169075" y="1605425"/>
            <a:ext cx="8805900" cy="5100300"/>
          </a:xfrm>
          <a:prstGeom prst="rect">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4" name="Google Shape;224;p21"/>
          <p:cNvSpPr txBox="1"/>
          <p:nvPr>
            <p:ph type="ctrTitle"/>
          </p:nvPr>
        </p:nvSpPr>
        <p:spPr>
          <a:xfrm>
            <a:off x="477880" y="345477"/>
            <a:ext cx="8496900" cy="8130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Clr>
                <a:schemeClr val="dk2"/>
              </a:buClr>
              <a:buSzPts val="1800"/>
              <a:buFont typeface="Arial"/>
              <a:buNone/>
            </a:pPr>
            <a:r>
              <a:rPr b="1" lang="en-AU" sz="2400">
                <a:solidFill>
                  <a:schemeClr val="lt1"/>
                </a:solidFill>
                <a:latin typeface="Questrial"/>
                <a:ea typeface="Questrial"/>
                <a:cs typeface="Questrial"/>
                <a:sym typeface="Questrial"/>
              </a:rPr>
              <a:t>A UNIQUE SETTING FOR MIDDLE YEARS STUDENTS</a:t>
            </a:r>
            <a:endParaRPr b="1" i="0" sz="2400" u="none" cap="none" strike="noStrike">
              <a:solidFill>
                <a:schemeClr val="dk1"/>
              </a:solidFill>
              <a:latin typeface="Questrial"/>
              <a:ea typeface="Questrial"/>
              <a:cs typeface="Questrial"/>
              <a:sym typeface="Questrial"/>
            </a:endParaRPr>
          </a:p>
        </p:txBody>
      </p:sp>
      <p:sp>
        <p:nvSpPr>
          <p:cNvPr id="225" name="Google Shape;225;p21"/>
          <p:cNvSpPr txBox="1"/>
          <p:nvPr/>
        </p:nvSpPr>
        <p:spPr>
          <a:xfrm>
            <a:off x="169075" y="1605425"/>
            <a:ext cx="8805900" cy="50310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t/>
            </a:r>
            <a:endParaRPr b="1" i="0" sz="2600" u="none" cap="none" strike="noStrike">
              <a:solidFill>
                <a:srgbClr val="FFFFFF"/>
              </a:solidFill>
              <a:latin typeface="Questrial"/>
              <a:ea typeface="Questrial"/>
              <a:cs typeface="Questrial"/>
              <a:sym typeface="Questrial"/>
            </a:endParaRPr>
          </a:p>
        </p:txBody>
      </p:sp>
      <p:pic>
        <p:nvPicPr>
          <p:cNvPr descr="Logo CC.png" id="226" name="Google Shape;226;p21"/>
          <p:cNvPicPr preferRelativeResize="0"/>
          <p:nvPr/>
        </p:nvPicPr>
        <p:blipFill rotWithShape="1">
          <a:blip r:embed="rId3">
            <a:alphaModFix/>
          </a:blip>
          <a:srcRect b="0" l="0" r="0" t="0"/>
          <a:stretch/>
        </p:blipFill>
        <p:spPr>
          <a:xfrm>
            <a:off x="169086" y="357711"/>
            <a:ext cx="1320424" cy="788550"/>
          </a:xfrm>
          <a:prstGeom prst="rect">
            <a:avLst/>
          </a:prstGeom>
          <a:noFill/>
          <a:ln>
            <a:noFill/>
          </a:ln>
        </p:spPr>
      </p:pic>
      <p:sp>
        <p:nvSpPr>
          <p:cNvPr id="227" name="Google Shape;227;p21"/>
          <p:cNvSpPr txBox="1"/>
          <p:nvPr/>
        </p:nvSpPr>
        <p:spPr>
          <a:xfrm>
            <a:off x="4029650" y="1757250"/>
            <a:ext cx="4839900" cy="47928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100"/>
              </a:spcBef>
              <a:spcAft>
                <a:spcPts val="0"/>
              </a:spcAft>
              <a:buClr>
                <a:schemeClr val="lt1"/>
              </a:buClr>
              <a:buSzPts val="2200"/>
              <a:buFont typeface="Questrial"/>
              <a:buChar char="✓"/>
            </a:pPr>
            <a:r>
              <a:rPr lang="en-AU" sz="2200">
                <a:solidFill>
                  <a:schemeClr val="lt1"/>
                </a:solidFill>
                <a:latin typeface="Questrial"/>
                <a:ea typeface="Questrial"/>
                <a:cs typeface="Questrial"/>
                <a:sym typeface="Questrial"/>
              </a:rPr>
              <a:t>Students feel part of a close-knit 7-9 sub school</a:t>
            </a:r>
            <a:endParaRPr sz="2200">
              <a:solidFill>
                <a:schemeClr val="lt1"/>
              </a:solidFill>
              <a:latin typeface="Questrial"/>
              <a:ea typeface="Questrial"/>
              <a:cs typeface="Questrial"/>
              <a:sym typeface="Questrial"/>
            </a:endParaRPr>
          </a:p>
          <a:p>
            <a:pPr indent="-368300" lvl="0" marL="457200" rtl="0" algn="l">
              <a:lnSpc>
                <a:spcPct val="115000"/>
              </a:lnSpc>
              <a:spcBef>
                <a:spcPts val="1400"/>
              </a:spcBef>
              <a:spcAft>
                <a:spcPts val="0"/>
              </a:spcAft>
              <a:buClr>
                <a:schemeClr val="lt1"/>
              </a:buClr>
              <a:buSzPts val="2200"/>
              <a:buFont typeface="Questrial"/>
              <a:buChar char="✓"/>
            </a:pPr>
            <a:r>
              <a:rPr lang="en-AU" sz="2200">
                <a:solidFill>
                  <a:schemeClr val="lt1"/>
                </a:solidFill>
                <a:latin typeface="Questrial"/>
                <a:ea typeface="Questrial"/>
                <a:cs typeface="Questrial"/>
                <a:sym typeface="Questrial"/>
              </a:rPr>
              <a:t>Year 9 students are the seniors of the college</a:t>
            </a:r>
            <a:endParaRPr sz="2200">
              <a:solidFill>
                <a:schemeClr val="lt1"/>
              </a:solidFill>
              <a:latin typeface="Questrial"/>
              <a:ea typeface="Questrial"/>
              <a:cs typeface="Questrial"/>
              <a:sym typeface="Questrial"/>
            </a:endParaRPr>
          </a:p>
          <a:p>
            <a:pPr indent="-368300" lvl="0" marL="457200" rtl="0" algn="l">
              <a:lnSpc>
                <a:spcPct val="115000"/>
              </a:lnSpc>
              <a:spcBef>
                <a:spcPts val="1400"/>
              </a:spcBef>
              <a:spcAft>
                <a:spcPts val="0"/>
              </a:spcAft>
              <a:buClr>
                <a:schemeClr val="lt1"/>
              </a:buClr>
              <a:buSzPts val="2200"/>
              <a:buFont typeface="Questrial"/>
              <a:buChar char="✓"/>
            </a:pPr>
            <a:r>
              <a:rPr lang="en-AU" sz="2200">
                <a:solidFill>
                  <a:schemeClr val="lt1"/>
                </a:solidFill>
                <a:latin typeface="Questrial"/>
                <a:ea typeface="Questrial"/>
                <a:cs typeface="Questrial"/>
                <a:sym typeface="Questrial"/>
              </a:rPr>
              <a:t>Leadership opportunities.</a:t>
            </a:r>
            <a:endParaRPr sz="2200">
              <a:solidFill>
                <a:schemeClr val="lt1"/>
              </a:solidFill>
              <a:latin typeface="Questrial"/>
              <a:ea typeface="Questrial"/>
              <a:cs typeface="Questrial"/>
              <a:sym typeface="Questrial"/>
            </a:endParaRPr>
          </a:p>
          <a:p>
            <a:pPr indent="-368300" lvl="0" marL="457200" rtl="0" algn="l">
              <a:lnSpc>
                <a:spcPct val="115000"/>
              </a:lnSpc>
              <a:spcBef>
                <a:spcPts val="1400"/>
              </a:spcBef>
              <a:spcAft>
                <a:spcPts val="0"/>
              </a:spcAft>
              <a:buClr>
                <a:schemeClr val="lt1"/>
              </a:buClr>
              <a:buSzPts val="2200"/>
              <a:buFont typeface="Questrial"/>
              <a:buChar char="✓"/>
            </a:pPr>
            <a:r>
              <a:rPr lang="en-AU" sz="2200">
                <a:solidFill>
                  <a:schemeClr val="lt1"/>
                </a:solidFill>
                <a:latin typeface="Questrial"/>
                <a:ea typeface="Questrial"/>
                <a:cs typeface="Questrial"/>
                <a:sym typeface="Questrial"/>
              </a:rPr>
              <a:t>Comprehensive ‘Electives’ program</a:t>
            </a:r>
            <a:endParaRPr sz="2200">
              <a:solidFill>
                <a:schemeClr val="lt1"/>
              </a:solidFill>
              <a:latin typeface="Questrial"/>
              <a:ea typeface="Questrial"/>
              <a:cs typeface="Questrial"/>
              <a:sym typeface="Questrial"/>
            </a:endParaRPr>
          </a:p>
          <a:p>
            <a:pPr indent="-368300" lvl="0" marL="457200" rtl="0" algn="l">
              <a:lnSpc>
                <a:spcPct val="115000"/>
              </a:lnSpc>
              <a:spcBef>
                <a:spcPts val="1400"/>
              </a:spcBef>
              <a:spcAft>
                <a:spcPts val="1400"/>
              </a:spcAft>
              <a:buClr>
                <a:schemeClr val="lt1"/>
              </a:buClr>
              <a:buSzPts val="2200"/>
              <a:buFont typeface="Questrial"/>
              <a:buChar char="✓"/>
            </a:pPr>
            <a:r>
              <a:rPr lang="en-AU" sz="2200">
                <a:solidFill>
                  <a:schemeClr val="lt1"/>
                </a:solidFill>
                <a:latin typeface="Questrial"/>
                <a:ea typeface="Questrial"/>
                <a:cs typeface="Questrial"/>
                <a:sym typeface="Questrial"/>
              </a:rPr>
              <a:t>Access to a careers counsellor and careers education in Year 9</a:t>
            </a:r>
            <a:endParaRPr sz="2200">
              <a:solidFill>
                <a:schemeClr val="lt1"/>
              </a:solidFill>
              <a:latin typeface="Questrial"/>
              <a:ea typeface="Questrial"/>
              <a:cs typeface="Questrial"/>
              <a:sym typeface="Questrial"/>
            </a:endParaRPr>
          </a:p>
        </p:txBody>
      </p:sp>
      <p:pic>
        <p:nvPicPr>
          <p:cNvPr id="228" name="Google Shape;228;p21"/>
          <p:cNvPicPr preferRelativeResize="0"/>
          <p:nvPr/>
        </p:nvPicPr>
        <p:blipFill rotWithShape="1">
          <a:blip r:embed="rId4">
            <a:alphaModFix/>
          </a:blip>
          <a:srcRect b="19021" l="7538" r="31724" t="5199"/>
          <a:stretch/>
        </p:blipFill>
        <p:spPr>
          <a:xfrm>
            <a:off x="346925" y="1757250"/>
            <a:ext cx="3402826" cy="2450251"/>
          </a:xfrm>
          <a:prstGeom prst="rect">
            <a:avLst/>
          </a:prstGeom>
          <a:noFill/>
          <a:ln>
            <a:noFill/>
          </a:ln>
        </p:spPr>
      </p:pic>
      <p:pic>
        <p:nvPicPr>
          <p:cNvPr id="229" name="Google Shape;229;p21"/>
          <p:cNvPicPr preferRelativeResize="0"/>
          <p:nvPr/>
        </p:nvPicPr>
        <p:blipFill>
          <a:blip r:embed="rId5">
            <a:alphaModFix/>
          </a:blip>
          <a:stretch>
            <a:fillRect/>
          </a:stretch>
        </p:blipFill>
        <p:spPr>
          <a:xfrm>
            <a:off x="346925" y="4207500"/>
            <a:ext cx="3393698" cy="2342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